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10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1.jpg" ContentType="image/jpeg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79" r:id="rId8"/>
    <p:sldId id="257" r:id="rId9"/>
    <p:sldId id="258" r:id="rId10"/>
    <p:sldId id="259" r:id="rId11"/>
    <p:sldId id="277" r:id="rId12"/>
    <p:sldId id="278" r:id="rId13"/>
    <p:sldId id="281" r:id="rId14"/>
    <p:sldId id="280" r:id="rId15"/>
    <p:sldId id="275" r:id="rId16"/>
    <p:sldId id="265" r:id="rId17"/>
    <p:sldId id="266" r:id="rId18"/>
    <p:sldId id="276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85" r:id="rId27"/>
    <p:sldId id="28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5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7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1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0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8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1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7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0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6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7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42935-F290-4529-BC0F-230DDF5D5AA4}" type="datetimeFigureOut">
              <a:rPr lang="en-US" smtClean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F68B3-E686-4413-88D7-807F65427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50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415" y="492919"/>
            <a:ext cx="9144000" cy="1793081"/>
          </a:xfrm>
        </p:spPr>
        <p:txBody>
          <a:bodyPr/>
          <a:lstStyle/>
          <a:p>
            <a:r>
              <a:rPr lang="en-US" dirty="0" smtClean="0"/>
              <a:t>DRILLIN’ FOR DUMMIES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0519"/>
            <a:ext cx="9144000" cy="1655762"/>
          </a:xfrm>
        </p:spPr>
        <p:txBody>
          <a:bodyPr/>
          <a:lstStyle/>
          <a:p>
            <a:r>
              <a:rPr lang="en-US" dirty="0" smtClean="0"/>
              <a:t>OR</a:t>
            </a:r>
          </a:p>
          <a:p>
            <a:r>
              <a:rPr lang="en-US" sz="2800" dirty="0" smtClean="0"/>
              <a:t>NEW INNOVATIONS IN HINGE FITTING REPLACEMENT</a:t>
            </a:r>
            <a:endParaRPr lang="en-US" sz="2800" dirty="0"/>
          </a:p>
        </p:txBody>
      </p:sp>
      <p:sp>
        <p:nvSpPr>
          <p:cNvPr id="4" name="object 4"/>
          <p:cNvSpPr/>
          <p:nvPr/>
        </p:nvSpPr>
        <p:spPr>
          <a:xfrm>
            <a:off x="250699" y="4546600"/>
            <a:ext cx="2313432" cy="1920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598152" y="4533900"/>
            <a:ext cx="2139696" cy="1920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3048000" y="4559300"/>
            <a:ext cx="6096000" cy="14654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2439" marR="1739900" algn="ctr">
              <a:lnSpc>
                <a:spcPct val="122100"/>
              </a:lnSpc>
            </a:pPr>
            <a:r>
              <a:rPr lang="en-US" sz="2400" dirty="0">
                <a:cs typeface="Calibri"/>
              </a:rPr>
              <a:t>J</a:t>
            </a:r>
            <a:r>
              <a:rPr lang="en-US" sz="2400" spc="-45" dirty="0">
                <a:cs typeface="Calibri"/>
              </a:rPr>
              <a:t>E</a:t>
            </a:r>
            <a:r>
              <a:rPr lang="en-US" sz="2400" spc="-20" dirty="0">
                <a:cs typeface="Calibri"/>
              </a:rPr>
              <a:t>F</a:t>
            </a:r>
            <a:r>
              <a:rPr lang="en-US" sz="2400" dirty="0">
                <a:cs typeface="Calibri"/>
              </a:rPr>
              <a:t>F</a:t>
            </a:r>
            <a:r>
              <a:rPr lang="en-US" sz="2400" spc="13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R</a:t>
            </a:r>
            <a:r>
              <a:rPr lang="en-US" sz="2400" spc="-15" dirty="0">
                <a:cs typeface="Calibri"/>
              </a:rPr>
              <a:t>U</a:t>
            </a:r>
            <a:r>
              <a:rPr lang="en-US" sz="2400" spc="-20" dirty="0">
                <a:cs typeface="Calibri"/>
              </a:rPr>
              <a:t>S</a:t>
            </a:r>
            <a:r>
              <a:rPr lang="en-US" sz="2400" spc="-35" dirty="0">
                <a:cs typeface="Calibri"/>
              </a:rPr>
              <a:t>H</a:t>
            </a:r>
            <a:r>
              <a:rPr lang="en-US" sz="2400" spc="-110" dirty="0">
                <a:cs typeface="Calibri"/>
              </a:rPr>
              <a:t>T</a:t>
            </a:r>
            <a:r>
              <a:rPr lang="en-US" sz="2400" spc="-10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N </a:t>
            </a:r>
            <a:r>
              <a:rPr lang="en-US" sz="2400" spc="-25" dirty="0">
                <a:cs typeface="Calibri"/>
              </a:rPr>
              <a:t>533</a:t>
            </a:r>
            <a:r>
              <a:rPr lang="en-US" sz="2400" spc="-52" baseline="24547" dirty="0">
                <a:cs typeface="Calibri"/>
              </a:rPr>
              <a:t>r</a:t>
            </a:r>
            <a:r>
              <a:rPr lang="en-US" sz="2400" baseline="24547" dirty="0">
                <a:cs typeface="Calibri"/>
              </a:rPr>
              <a:t>d </a:t>
            </a:r>
            <a:r>
              <a:rPr lang="en-US" sz="2400" spc="-247" baseline="24547" dirty="0">
                <a:cs typeface="Calibri"/>
              </a:rPr>
              <a:t> </a:t>
            </a:r>
            <a:r>
              <a:rPr lang="en-US" sz="2400" spc="-35" dirty="0">
                <a:cs typeface="Calibri"/>
              </a:rPr>
              <a:t>C</a:t>
            </a:r>
            <a:r>
              <a:rPr lang="en-US" sz="2400" spc="20" dirty="0">
                <a:cs typeface="Calibri"/>
              </a:rPr>
              <a:t>MM</a:t>
            </a:r>
            <a:r>
              <a:rPr lang="en-US" sz="2400" spc="5" dirty="0">
                <a:cs typeface="Calibri"/>
              </a:rPr>
              <a:t>X</a:t>
            </a:r>
            <a:r>
              <a:rPr lang="en-US" sz="2400" dirty="0">
                <a:cs typeface="Calibri"/>
              </a:rPr>
              <a:t>S</a:t>
            </a:r>
          </a:p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lang="en-US" sz="2400" spc="-35" dirty="0">
                <a:cs typeface="Calibri"/>
              </a:rPr>
              <a:t>H</a:t>
            </a:r>
            <a:r>
              <a:rPr lang="en-US" sz="2400" dirty="0">
                <a:cs typeface="Calibri"/>
              </a:rPr>
              <a:t>I</a:t>
            </a:r>
            <a:r>
              <a:rPr lang="en-US" sz="2400" spc="25" dirty="0">
                <a:cs typeface="Calibri"/>
              </a:rPr>
              <a:t>L</a:t>
            </a:r>
            <a:r>
              <a:rPr lang="en-US" sz="2400" dirty="0">
                <a:cs typeface="Calibri"/>
              </a:rPr>
              <a:t>L</a:t>
            </a:r>
            <a:r>
              <a:rPr lang="en-US" sz="2400" spc="110" dirty="0">
                <a:cs typeface="Calibri"/>
              </a:rPr>
              <a:t> </a:t>
            </a:r>
            <a:r>
              <a:rPr lang="en-US" sz="2400" spc="-35" dirty="0">
                <a:cs typeface="Calibri"/>
              </a:rPr>
              <a:t>A</a:t>
            </a:r>
            <a:r>
              <a:rPr lang="en-US" sz="2400" dirty="0">
                <a:cs typeface="Calibri"/>
              </a:rPr>
              <a:t>IR</a:t>
            </a:r>
            <a:r>
              <a:rPr lang="en-US" sz="2400" spc="75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F</a:t>
            </a:r>
            <a:r>
              <a:rPr lang="en-US" sz="2400" spc="-10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R</a:t>
            </a:r>
            <a:r>
              <a:rPr lang="en-US" sz="2400" spc="-30" dirty="0">
                <a:cs typeface="Calibri"/>
              </a:rPr>
              <a:t>C</a:t>
            </a:r>
            <a:r>
              <a:rPr lang="en-US" sz="2400" dirty="0">
                <a:cs typeface="Calibri"/>
              </a:rPr>
              <a:t>E</a:t>
            </a:r>
            <a:r>
              <a:rPr lang="en-US" sz="2400" spc="11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B</a:t>
            </a:r>
            <a:r>
              <a:rPr lang="en-US" sz="2400" spc="-35" dirty="0">
                <a:cs typeface="Calibri"/>
              </a:rPr>
              <a:t>A</a:t>
            </a:r>
            <a:r>
              <a:rPr lang="en-US" sz="2400" spc="-15" dirty="0">
                <a:cs typeface="Calibri"/>
              </a:rPr>
              <a:t>S</a:t>
            </a:r>
            <a:r>
              <a:rPr lang="en-US" sz="2400" dirty="0">
                <a:cs typeface="Calibri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248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60" y="582924"/>
            <a:ext cx="6259080" cy="56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HISLOP METHOD: A NEW HOPE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90" y="1825625"/>
            <a:ext cx="77508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4" y="457200"/>
            <a:ext cx="4185871" cy="1600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MORE ACCURATE DRILLING</a:t>
            </a:r>
            <a:br>
              <a:rPr lang="en-US" sz="2000" dirty="0" smtClean="0"/>
            </a:br>
            <a:r>
              <a:rPr lang="en-US" sz="2000" dirty="0" smtClean="0"/>
              <a:t>NO DAMAGE TO COMPOSITE SURFACE</a:t>
            </a:r>
            <a:br>
              <a:rPr lang="en-US" sz="2000" dirty="0" smtClean="0"/>
            </a:br>
            <a:r>
              <a:rPr lang="en-US" sz="2000" dirty="0" smtClean="0"/>
              <a:t>TIME CONSUMING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r="144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661" y="3039085"/>
            <a:ext cx="4476490" cy="25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9231" y="2450123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TIME TO TRY A NEW APPROACH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325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4062" y="1793631"/>
            <a:ext cx="10667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YOU DON’T HAVE TO BE SMART,</a:t>
            </a:r>
          </a:p>
          <a:p>
            <a:r>
              <a:rPr lang="en-US" sz="4400" dirty="0" smtClean="0"/>
              <a:t>YOU JUST NEED TO KNOW SMART PEOPLE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6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10" y="0"/>
            <a:ext cx="50215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754" y="1207477"/>
            <a:ext cx="2543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ALAN</a:t>
            </a:r>
          </a:p>
          <a:p>
            <a:r>
              <a:rPr lang="en-US" sz="6600" dirty="0" smtClean="0"/>
              <a:t>CLARK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8956431" y="3048000"/>
            <a:ext cx="2672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SUPER</a:t>
            </a:r>
          </a:p>
          <a:p>
            <a:r>
              <a:rPr lang="en-US" sz="5400" dirty="0" smtClean="0"/>
              <a:t>GENIUS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223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43660"/>
            <a:ext cx="556260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SCANNING THE CONTOUR AND HOLE LOCATIONS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786"/>
            <a:ext cx="5181600" cy="388501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786"/>
            <a:ext cx="5181600" cy="3885016"/>
          </a:xfrm>
        </p:spPr>
      </p:pic>
    </p:spTree>
    <p:extLst>
      <p:ext uri="{BB962C8B-B14F-4D97-AF65-F5344CB8AC3E}">
        <p14:creationId xmlns:p14="http://schemas.microsoft.com/office/powerpoint/2010/main" val="31228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INPUTTING INFO TO 3D PRINTER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97" y="1559169"/>
            <a:ext cx="3276288" cy="46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MIRACLE HAPPENS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915954"/>
            <a:ext cx="5562600" cy="4170680"/>
          </a:xfrm>
        </p:spPr>
      </p:pic>
    </p:spTree>
    <p:extLst>
      <p:ext uri="{BB962C8B-B14F-4D97-AF65-F5344CB8AC3E}">
        <p14:creationId xmlns:p14="http://schemas.microsoft.com/office/powerpoint/2010/main" val="31593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226994"/>
            <a:ext cx="6832600" cy="5122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4800" y="546100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FASTENER REMOVAL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30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53254"/>
            <a:ext cx="6807200" cy="51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43660"/>
            <a:ext cx="556260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51460"/>
            <a:ext cx="5562600" cy="4170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336800"/>
            <a:ext cx="556260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1484"/>
            <a:ext cx="6077205" cy="4556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05" y="0"/>
            <a:ext cx="6114795" cy="458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815" y="973015"/>
            <a:ext cx="414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BRANDON TAYLOR, MAN OF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2600" cy="417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0"/>
            <a:ext cx="5562600" cy="4170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553831"/>
            <a:ext cx="4406900" cy="33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64983"/>
            <a:ext cx="5992513" cy="449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13" y="0"/>
            <a:ext cx="619948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92" y="1344979"/>
            <a:ext cx="682695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77" y="1535723"/>
            <a:ext cx="1030458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THE BENEFITS: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3200" dirty="0" smtClean="0"/>
              <a:t>VERY ACCURATE HOLES DRILLED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ENABLES ANY MECHANIC TO LEARN TECHNIQUE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DROPPED DRILL TIME BY 30 MAN HOURS PER FITTING $$$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SPENDING MORE TIME WITH ENGINEER BUDDIES!!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61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QUESTIONS?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76349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43660"/>
            <a:ext cx="5562600" cy="417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7900" y="419100"/>
            <a:ext cx="5181600" cy="57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43660"/>
            <a:ext cx="556260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43660"/>
            <a:ext cx="556260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43660"/>
            <a:ext cx="5562600" cy="41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1" y="2403230"/>
            <a:ext cx="3739662" cy="336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77" y="2532265"/>
            <a:ext cx="2989385" cy="294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2300" y="952500"/>
            <a:ext cx="511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SQUIRRELOTOMETER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598831"/>
            <a:ext cx="6424731" cy="48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332" y="1031631"/>
            <a:ext cx="5920752" cy="451192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METHOD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DIFFICULT TO HOLD BUSHINGS IN PLACE</a:t>
            </a:r>
          </a:p>
          <a:p>
            <a:r>
              <a:rPr lang="en-US" sz="2000" dirty="0" smtClean="0"/>
              <a:t>CAN DAMAGE COMPOSITE SKIN</a:t>
            </a:r>
          </a:p>
          <a:p>
            <a:r>
              <a:rPr lang="en-US" sz="2000" dirty="0" smtClean="0"/>
              <a:t>INNACURATE HOLES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8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129</Words>
  <Application>Microsoft Office PowerPoint</Application>
  <PresentationFormat>Widescreen</PresentationFormat>
  <Paragraphs>32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DRILLIN’ FOR DUMMIES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</vt:lpstr>
      <vt:lpstr>PowerPoint Presentation</vt:lpstr>
      <vt:lpstr>ORIGINAL METHOD</vt:lpstr>
      <vt:lpstr>PowerPoint Presentation</vt:lpstr>
      <vt:lpstr>THE HISLOP METHOD: A NEW HOPE</vt:lpstr>
      <vt:lpstr>MORE ACCURATE DRILLING NO DAMAGE TO COMPOSITE SURFACE TIME CONSUMING</vt:lpstr>
      <vt:lpstr>PowerPoint Presentation</vt:lpstr>
      <vt:lpstr>PowerPoint Presentation</vt:lpstr>
      <vt:lpstr>PowerPoint Presentation</vt:lpstr>
      <vt:lpstr>PowerPoint Presentation</vt:lpstr>
      <vt:lpstr>SCANNING THE CONTOUR AND HOLE LOCATIONS</vt:lpstr>
      <vt:lpstr>INPUTTING INFO TO 3D PRINTER </vt:lpstr>
      <vt:lpstr>A MIRACLE HAPPENS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U.S Air Force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DRILLIN’ FOR DUMMIES</dc:title>
  <dc:creator>usaf_admin</dc:creator>
  <cp:lastModifiedBy>usaf_admin</cp:lastModifiedBy>
  <cp:revision>41</cp:revision>
  <dcterms:created xsi:type="dcterms:W3CDTF">2017-07-18T18:05:26Z</dcterms:created>
  <dcterms:modified xsi:type="dcterms:W3CDTF">2017-08-21T12:54:23Z</dcterms:modified>
</cp:coreProperties>
</file>