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DF68C-2199-4C49-8031-066F29A3AAE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B07A8-569F-4F5E-8CDF-6F340617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8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0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4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3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2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1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6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4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6E2E-EE20-4F5D-B9C5-7F5A8332D1C4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D1947-3C6E-49C9-893B-74CA28DB8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46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2"/>
            <a:ext cx="2286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5495"/>
            <a:ext cx="8763000" cy="1825305"/>
          </a:xfrm>
        </p:spPr>
        <p:txBody>
          <a:bodyPr>
            <a:normAutofit/>
          </a:bodyPr>
          <a:lstStyle/>
          <a:p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Shipboard Composite 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Repair Challenges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90800"/>
            <a:ext cx="5715000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6400800"/>
            <a:ext cx="7086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FRC EAST Release 100-2017 Distribution Statement A – “Approved for public release; distribution is unlimited”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088311" y="4191000"/>
            <a:ext cx="30305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kern="0" dirty="0" smtClean="0">
                <a:solidFill>
                  <a:srgbClr val="000066"/>
                </a:solidFill>
                <a:latin typeface="Tahoma"/>
                <a:cs typeface="Tahoma"/>
              </a:rPr>
              <a:t>Mo Khalil </a:t>
            </a:r>
          </a:p>
          <a:p>
            <a:r>
              <a:rPr lang="en-US" sz="1600" b="1" kern="0" dirty="0" smtClean="0">
                <a:solidFill>
                  <a:srgbClr val="000066"/>
                </a:solidFill>
                <a:latin typeface="Tahoma"/>
                <a:cs typeface="Tahoma"/>
              </a:rPr>
              <a:t>CH-53K Airframe Engineer</a:t>
            </a:r>
          </a:p>
          <a:p>
            <a:r>
              <a:rPr lang="en-US" sz="1600" b="1" kern="0" dirty="0" smtClean="0">
                <a:solidFill>
                  <a:srgbClr val="000066"/>
                </a:solidFill>
                <a:latin typeface="Tahoma"/>
                <a:cs typeface="Tahoma"/>
              </a:rPr>
              <a:t>ISSC MCAS Cherry Point</a:t>
            </a:r>
          </a:p>
          <a:p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4"/>
            <a:ext cx="1506442" cy="1307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63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/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Shipboard Composite 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Repair Challenges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47800"/>
            <a:ext cx="9126556" cy="46783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engineering investigations, meetings and correspondence with maintainers and SME’s, and aircraft components damage repaired at FRC East, shipboard composite maintenance and repair faces a unique set of challenges due to: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Operating Environment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Tempo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Flight and Landing Loads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2"/>
            <a:ext cx="2286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325080"/>
            <a:ext cx="1049242" cy="365125"/>
          </a:xfrm>
        </p:spPr>
        <p:txBody>
          <a:bodyPr/>
          <a:lstStyle/>
          <a:p>
            <a:fld id="{9D5DD802-DBAD-43FD-92D6-370D8F64A536}" type="datetime1">
              <a:rPr lang="en-US" smtClean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 Khalil H-53 FST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4"/>
            <a:ext cx="1506442" cy="13075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81414"/>
            <a:ext cx="4554557" cy="3016655"/>
          </a:xfrm>
          <a:prstGeom prst="rect">
            <a:avLst/>
          </a:prstGeom>
        </p:spPr>
      </p:pic>
      <p:sp>
        <p:nvSpPr>
          <p:cNvPr id="10" name="Date Placeholder 4"/>
          <p:cNvSpPr txBox="1">
            <a:spLocks/>
          </p:cNvSpPr>
          <p:nvPr/>
        </p:nvSpPr>
        <p:spPr>
          <a:xfrm>
            <a:off x="7696200" y="632508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Distribution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/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Shipboard Composite 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Repair Challenges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78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Operating environment: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Encourages corrosion of both dynamic components (rotor blades) and airframe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Rotor blade replacement is a lengthy process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blade repairs are performed off aircraft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Airframe components are difficult to replace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Airframe repairs have more variables than standard dynamic components repairs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Drives more scheduled inspections to limit corrosion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Fleet aversion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Increasingly difficult due to size and number of composite panels</a:t>
            </a:r>
          </a:p>
          <a:p>
            <a:pPr marL="914400" lvl="2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2"/>
            <a:ext cx="2286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D802-DBAD-43FD-92D6-370D8F64A536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 Khalil H-53 FST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4"/>
            <a:ext cx="1506442" cy="1307592"/>
          </a:xfrm>
          <a:prstGeom prst="rect">
            <a:avLst/>
          </a:prstGeom>
        </p:spPr>
      </p:pic>
      <p:sp>
        <p:nvSpPr>
          <p:cNvPr id="8" name="Date Placeholder 4"/>
          <p:cNvSpPr txBox="1">
            <a:spLocks/>
          </p:cNvSpPr>
          <p:nvPr/>
        </p:nvSpPr>
        <p:spPr>
          <a:xfrm>
            <a:off x="7696200" y="632508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Distribution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29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/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Shipboard Composite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Repair Challenges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Operational tempo: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number of shipboard aircraft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Requires short TAT for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repairs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“inventive”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repairs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Remove and replace instead of repair creates a self-feeding cost problem</a:t>
            </a:r>
          </a:p>
          <a:p>
            <a:pPr marL="914400" lvl="2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2"/>
            <a:ext cx="2286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D802-DBAD-43FD-92D6-370D8F64A536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 Khalil H-53 FST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4"/>
            <a:ext cx="1506442" cy="13075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33800"/>
            <a:ext cx="2857500" cy="1704975"/>
          </a:xfrm>
          <a:prstGeom prst="rect">
            <a:avLst/>
          </a:prstGeom>
        </p:spPr>
      </p:pic>
      <p:sp>
        <p:nvSpPr>
          <p:cNvPr id="9" name="Date Placeholder 4"/>
          <p:cNvSpPr txBox="1">
            <a:spLocks/>
          </p:cNvSpPr>
          <p:nvPr/>
        </p:nvSpPr>
        <p:spPr>
          <a:xfrm>
            <a:off x="7696200" y="632508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Distribution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8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/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Shipboard Composite 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Repair Challenges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9476"/>
            <a:ext cx="9144000" cy="48066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Space: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Large impact on Pack Up Kits (PUK’s)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storage space for Support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storage space for materials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potential of maintenance induced damage</a:t>
            </a:r>
          </a:p>
          <a:p>
            <a:pPr marL="914400" lvl="2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2"/>
            <a:ext cx="2286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D802-DBAD-43FD-92D6-370D8F64A536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 Khalil H-53 FST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4"/>
            <a:ext cx="1506442" cy="13075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78958"/>
            <a:ext cx="4572000" cy="3036628"/>
          </a:xfrm>
          <a:prstGeom prst="rect">
            <a:avLst/>
          </a:prstGeom>
        </p:spPr>
      </p:pic>
      <p:sp>
        <p:nvSpPr>
          <p:cNvPr id="9" name="Date Placeholder 4"/>
          <p:cNvSpPr txBox="1">
            <a:spLocks/>
          </p:cNvSpPr>
          <p:nvPr/>
        </p:nvSpPr>
        <p:spPr>
          <a:xfrm>
            <a:off x="7696200" y="632508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Distribution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8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/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Shipboard Composite 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Repair Challenges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754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Flight and Landing Loads: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Higher landing loads and increased potential for hard landing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Composite materials are more difficult to inspect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Interpretation of inspection limits can be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subjective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STOVL/VSTOL </a:t>
            </a:r>
            <a:r>
              <a:rPr lang="en-US" sz="22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xhaust configuration in fixed wing aircraft and prolonged hover of rotary wing induce airframe damage 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2"/>
            <a:ext cx="2286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D802-DBAD-43FD-92D6-370D8F64A536}" type="datetime1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 Khalil H-53 FST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4"/>
            <a:ext cx="1506442" cy="13075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34" t="17938" b="26315"/>
          <a:stretch/>
        </p:blipFill>
        <p:spPr>
          <a:xfrm>
            <a:off x="0" y="3766476"/>
            <a:ext cx="6140068" cy="2670474"/>
          </a:xfrm>
          <a:prstGeom prst="rect">
            <a:avLst/>
          </a:prstGeom>
        </p:spPr>
      </p:pic>
      <p:sp>
        <p:nvSpPr>
          <p:cNvPr id="10" name="Date Placeholder 4"/>
          <p:cNvSpPr txBox="1">
            <a:spLocks/>
          </p:cNvSpPr>
          <p:nvPr/>
        </p:nvSpPr>
        <p:spPr>
          <a:xfrm>
            <a:off x="7696200" y="632508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Distribution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3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/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Shipboard Composite 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  <a:t>Repair Challenges</a:t>
            </a:r>
            <a:br>
              <a:rPr lang="en-US" sz="3600" b="1" kern="0" dirty="0" smtClean="0">
                <a:solidFill>
                  <a:srgbClr val="000066"/>
                </a:solidFill>
                <a:latin typeface="Tahoma"/>
                <a:cs typeface="Tahoma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3657600"/>
          </a:xfrm>
        </p:spPr>
        <p:txBody>
          <a:bodyPr anchor="ctr">
            <a:normAutofit/>
          </a:bodyPr>
          <a:lstStyle/>
          <a:p>
            <a:pPr marL="914400" lvl="2" indent="0" algn="ctr"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ctr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2" indent="0" algn="ctr">
              <a:buNone/>
            </a:pP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Questions?</a:t>
            </a:r>
          </a:p>
          <a:p>
            <a:pPr marL="457200" lvl="1" indent="0"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2"/>
            <a:ext cx="22860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DD802-DBAD-43FD-92D6-370D8F64A536}" type="datetime1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 Khalil H-53 FST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84"/>
            <a:ext cx="1506442" cy="1307592"/>
          </a:xfrm>
          <a:prstGeom prst="rect">
            <a:avLst/>
          </a:prstGeom>
        </p:spPr>
      </p:pic>
      <p:sp>
        <p:nvSpPr>
          <p:cNvPr id="10" name="Date Placeholder 4"/>
          <p:cNvSpPr txBox="1">
            <a:spLocks/>
          </p:cNvSpPr>
          <p:nvPr/>
        </p:nvSpPr>
        <p:spPr>
          <a:xfrm>
            <a:off x="7696200" y="632508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Distribution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4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287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Shipboard Composite  Repair Challenges </vt:lpstr>
      <vt:lpstr> Shipboard Composite  Repair Challenges </vt:lpstr>
      <vt:lpstr> Shipboard Composite  Repair Challenges </vt:lpstr>
      <vt:lpstr> Shipboard Composite Repair Challenges </vt:lpstr>
      <vt:lpstr> Shipboard Composite  Repair Challenges </vt:lpstr>
      <vt:lpstr> Shipboard Composite  Repair Challenges </vt:lpstr>
      <vt:lpstr> Shipboard Composite  Repair Challenges 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Khalil, Mohamed M CIV ISSC</dc:creator>
  <cp:lastModifiedBy>Khalil, Mohamed M CIV ISSC</cp:lastModifiedBy>
  <cp:revision>24</cp:revision>
  <dcterms:created xsi:type="dcterms:W3CDTF">2017-08-17T14:06:41Z</dcterms:created>
  <dcterms:modified xsi:type="dcterms:W3CDTF">2017-08-24T12:28:50Z</dcterms:modified>
</cp:coreProperties>
</file>