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981078-E7D8-46DC-88C2-324F6BA812D6}" v="13" dt="2023-05-01T16:31:45.9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79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9404E-F8FC-4570-8835-22F97F1DC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E2367C-9E2C-6910-528D-76F090492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C5868-E2F2-3B61-C819-6EDA89E6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249D-A076-4042-A900-60E72A45923D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A1DE8-06CB-6A02-DF7B-7980F6A35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123B9-E4AF-ACB1-5E42-419E65644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2E44-106F-4152-B231-52AE276F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4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7ED13-3E49-BE6F-D351-A065A75CB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314FD-DD00-11E0-984F-7004D1E5F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DFC71-BD9D-7E3D-2BBA-C5BFB0FC2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249D-A076-4042-A900-60E72A45923D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FBFC9-C2BE-F291-7A3E-BE9285D2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777A5-2012-326D-9E51-AB127FF59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2E44-106F-4152-B231-52AE276F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9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303CA6-74EA-8B1E-750D-09363CE664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28EF92-93F2-0624-EF59-FD32801F9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A72E8-917A-3BDD-E49F-93174E0B4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249D-A076-4042-A900-60E72A45923D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8D564-8376-2992-3F41-AB4263495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AE28E-293D-D6CF-7E2F-9FE4408A0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2E44-106F-4152-B231-52AE276F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9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43B07-ED23-4294-CEAA-62673EC2C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3130D-959F-9CCE-7221-8A62B8BAC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11C26-DE94-444A-4109-788F82B5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249D-A076-4042-A900-60E72A45923D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90B54-D3B0-B061-4FE5-3040300AE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DA49D-A9DE-96CF-7A9C-62B59EFB4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2E44-106F-4152-B231-52AE276F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4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3C4FB-BEE3-514D-4DDB-F836BFAD8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734D9-6FBF-1AE7-5EE0-D0D2A774A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519B7-0F39-4686-8C7D-78B0B702A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249D-A076-4042-A900-60E72A45923D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8AF3D-04C0-C4A8-3B18-CC5F47AF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2467D-B904-01DA-814A-F6513A2B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2E44-106F-4152-B231-52AE276F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4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E17CC-3F1B-4BD3-D217-A4A27A3B9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EBF41-0A48-589E-0EAE-FFABC12496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8B375F-4D7C-DB8C-3E1F-6AB7CC591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0877B-4F5A-EDC5-05E5-200060AAE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249D-A076-4042-A900-60E72A45923D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F29B1-5467-8D4C-BE26-B7CD86301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46280-51A8-F475-7C76-525D87C48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2E44-106F-4152-B231-52AE276F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8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745E8-B58F-1802-DD3E-0E3CB4299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5393D-8DB3-94EE-3B00-2DA8DB5B2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9C8F5D-B36B-8C69-D5EB-4BE33E68F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C813AC-5192-27DA-ADB5-FE189FE680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D11FDC-22D8-2442-3BD6-31DEA942B1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643DB7-3BF5-051C-D5FA-8E5C9DA2C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249D-A076-4042-A900-60E72A45923D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2B6718-27A4-E7F0-E1C3-69E14F244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F58D42-EF80-5D53-E342-69D9542A8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2E44-106F-4152-B231-52AE276F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8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3BDF7-1E12-C7CF-74F2-2A331FF56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B8865D-6953-1C5C-C774-E1047F7B9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249D-A076-4042-A900-60E72A45923D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F0048C-F84B-06AB-0F73-764E155EC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06556-400B-9B4C-3D36-D32C552F5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2E44-106F-4152-B231-52AE276F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1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EBC5E7-081A-8048-7639-BB56906E9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249D-A076-4042-A900-60E72A45923D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E38E37-87FC-257D-9E7E-6FD83FE02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AFE09-84C9-3F49-DE37-BE7017D90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2E44-106F-4152-B231-52AE276F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5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39280-073A-F3BE-81A5-7CADE9184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AA06F-8BC7-364D-3786-24C24373E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6ED747-CAC9-5855-C2E7-1DDCF0E6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BBD7AE-BD05-8511-6573-1885F2ABA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249D-A076-4042-A900-60E72A45923D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949E23-7C79-133A-179C-333B34BFB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CD993-8060-B8F2-A9DB-62DCB311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2E44-106F-4152-B231-52AE276F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1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9AE15-7636-021A-F329-82BDABF7E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EF6500-36B5-E945-3E19-9F59C89E9C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FC66E4-E322-A7F3-F16A-48F3525CC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E5AD8-1FF1-9F1C-854E-DB0F6131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249D-A076-4042-A900-60E72A45923D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FD770-79E9-23A7-8BBC-D867DC78E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44362-949F-5DF3-EB0A-A647C0AB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2E44-106F-4152-B231-52AE276F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8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C7BF-864B-F366-B271-2BBF646A4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0C23B-E40E-D227-03BE-A59641C69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8BEA6-B4D3-3577-FAC5-4B8D08053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A249D-A076-4042-A900-60E72A45923D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86FA6-4739-527D-5E1D-9A434842B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B2BB-6532-A156-EE49-69C5AE6E5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E2E44-106F-4152-B231-52AE276F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0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7EEE51B7-B1B4-B782-9C04-44FE84FDF3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77751"/>
            <a:ext cx="1647825" cy="8801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6ABBD9-7E4A-650E-43D2-BC0EC843D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554" y="1066800"/>
            <a:ext cx="4457700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/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 dirty="0"/>
              <a:t>PROBLEM STATEMENT</a:t>
            </a:r>
          </a:p>
          <a:p>
            <a:endParaRPr lang="en-US" altLang="en-US" sz="1200" b="1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A5049F7-975B-AE37-1764-98FD715D2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1" y="3972697"/>
            <a:ext cx="44577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/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200" b="1" dirty="0"/>
              <a:t>TECHNOLOGY SOLUTION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altLang="en-US" sz="120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BA94A61-70C0-A16D-C854-7D500CF22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101" y="1066800"/>
            <a:ext cx="44577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/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200" b="1" dirty="0"/>
              <a:t>BENEFITS</a:t>
            </a:r>
          </a:p>
          <a:p>
            <a:pPr algn="ctr" eaLnBrk="1" hangingPunct="1"/>
            <a:endParaRPr lang="en-US" altLang="en-US" sz="120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2E52F8-4309-1BFC-1B13-6E13AFCF1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101" y="3967443"/>
            <a:ext cx="44577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/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200" b="1" dirty="0"/>
              <a:t>GRAPHIC</a:t>
            </a:r>
          </a:p>
          <a:p>
            <a:pPr algn="ctr" eaLnBrk="1" hangingPunct="1"/>
            <a:endParaRPr lang="en-US" alt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C36F2F-D617-43DC-2F4F-68F0A60097CF}"/>
              </a:ext>
            </a:extLst>
          </p:cNvPr>
          <p:cNvSpPr txBox="1"/>
          <p:nvPr/>
        </p:nvSpPr>
        <p:spPr>
          <a:xfrm>
            <a:off x="3824404" y="27836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Title</a:t>
            </a:r>
          </a:p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72050C-DB8F-A2CB-B065-151A5C320C2B}"/>
              </a:ext>
            </a:extLst>
          </p:cNvPr>
          <p:cNvSpPr txBox="1"/>
          <p:nvPr/>
        </p:nvSpPr>
        <p:spPr>
          <a:xfrm>
            <a:off x="8009467" y="228600"/>
            <a:ext cx="3982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STRATO-Tech Submission Quad Chart</a:t>
            </a:r>
          </a:p>
        </p:txBody>
      </p:sp>
    </p:spTree>
    <p:extLst>
      <p:ext uri="{BB962C8B-B14F-4D97-AF65-F5344CB8AC3E}">
        <p14:creationId xmlns:p14="http://schemas.microsoft.com/office/powerpoint/2010/main" val="1821127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Belaire, Candice</dc:creator>
  <cp:lastModifiedBy>Burklow, Ryan</cp:lastModifiedBy>
  <cp:revision>2</cp:revision>
  <dcterms:created xsi:type="dcterms:W3CDTF">2023-02-27T17:33:57Z</dcterms:created>
  <dcterms:modified xsi:type="dcterms:W3CDTF">2024-02-08T18:57:28Z</dcterms:modified>
</cp:coreProperties>
</file>