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orient="horz" pos="3849" userDrawn="1">
          <p15:clr>
            <a:srgbClr val="A4A3A4"/>
          </p15:clr>
        </p15:guide>
        <p15:guide id="3" orient="horz" pos="639" userDrawn="1">
          <p15:clr>
            <a:srgbClr val="A4A3A4"/>
          </p15:clr>
        </p15:guide>
        <p15:guide id="4" orient="horz" pos="336" userDrawn="1">
          <p15:clr>
            <a:srgbClr val="A4A3A4"/>
          </p15:clr>
        </p15:guide>
        <p15:guide id="5" orient="horz" pos="3600" userDrawn="1">
          <p15:clr>
            <a:srgbClr val="A4A3A4"/>
          </p15:clr>
        </p15:guide>
        <p15:guide id="6" orient="horz" pos="752" userDrawn="1">
          <p15:clr>
            <a:srgbClr val="A4A3A4"/>
          </p15:clr>
        </p15:guide>
        <p15:guide id="7" pos="4416" userDrawn="1">
          <p15:clr>
            <a:srgbClr val="A4A3A4"/>
          </p15:clr>
        </p15:guide>
        <p15:guide id="8" pos="384" userDrawn="1">
          <p15:clr>
            <a:srgbClr val="A4A3A4"/>
          </p15:clr>
        </p15:guide>
        <p15:guide id="9" pos="7069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pos="74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01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78" autoAdjust="0"/>
  </p:normalViewPr>
  <p:slideViewPr>
    <p:cSldViewPr>
      <p:cViewPr varScale="1">
        <p:scale>
          <a:sx n="154" d="100"/>
          <a:sy n="154" d="100"/>
        </p:scale>
        <p:origin x="540" y="138"/>
      </p:cViewPr>
      <p:guideLst>
        <p:guide orient="horz"/>
        <p:guide orient="horz" pos="3849"/>
        <p:guide orient="horz" pos="639"/>
        <p:guide orient="horz" pos="336"/>
        <p:guide orient="horz" pos="3600"/>
        <p:guide orient="horz" pos="752"/>
        <p:guide pos="4416"/>
        <p:guide pos="384"/>
        <p:guide pos="7069"/>
        <p:guide pos="7296"/>
        <p:guide pos="74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01BC3-3D0F-4774-B7D6-DA2F4049802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A1DC-1111-4AD5-8D41-B86459B94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A1DC-1111-4AD5-8D41-B86459B945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SAE 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467600" y="457200"/>
            <a:ext cx="4572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800" b="1" baseline="30000" dirty="0">
                <a:solidFill>
                  <a:schemeClr val="tx2"/>
                </a:solidFill>
                <a:latin typeface="Arial"/>
                <a:cs typeface="Arial"/>
              </a:rPr>
              <a:t>CTMA Technology Competition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7569" y="76200"/>
            <a:ext cx="1488831" cy="8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0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6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7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9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9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6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08B0-813E-4FC6-8641-31360DCFE0F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7E1F-6565-4937-911F-B8778C0CD6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467600" y="457200"/>
            <a:ext cx="4572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800" b="1" baseline="30000" dirty="0">
                <a:solidFill>
                  <a:schemeClr val="tx2"/>
                </a:solidFill>
                <a:latin typeface="Arial"/>
                <a:cs typeface="Arial"/>
              </a:rPr>
              <a:t>2017 CTMA Technology Competition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87569" y="76200"/>
            <a:ext cx="1488831" cy="8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1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95554" y="1066800"/>
            <a:ext cx="44577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 dirty="0"/>
              <a:t>PROBLEM STATEMENT</a:t>
            </a:r>
          </a:p>
          <a:p>
            <a:endParaRPr lang="en-US" altLang="en-US" sz="1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What problem or need does this technology solve?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34101" y="1066800"/>
            <a:ext cx="44577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BENEFITS</a:t>
            </a:r>
          </a:p>
          <a:p>
            <a:pPr algn="ctr" eaLnBrk="1" hangingPunct="1"/>
            <a:endParaRPr lang="en-US" altLang="en-US" sz="12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/>
              <a:t>List the benefits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00201" y="3972697"/>
            <a:ext cx="44577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TECHNOLOGY SOLUTION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/>
              <a:t>Describe the capability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34101" y="3967443"/>
            <a:ext cx="44577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GRAPHIC</a:t>
            </a:r>
          </a:p>
          <a:p>
            <a:pPr algn="ctr" eaLnBrk="1" hangingPunct="1"/>
            <a:endParaRPr lang="en-US" altLang="en-US" sz="12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/>
              <a:t>Insert Graphic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SAE Blue,  Arial Bold 21pt on one or two lines</dc:title>
  <dc:creator>Tom</dc:creator>
  <cp:lastModifiedBy>Brown, Doug</cp:lastModifiedBy>
  <cp:revision>57</cp:revision>
  <dcterms:created xsi:type="dcterms:W3CDTF">2013-05-16T21:51:37Z</dcterms:created>
  <dcterms:modified xsi:type="dcterms:W3CDTF">2018-01-18T17:33:33Z</dcterms:modified>
</cp:coreProperties>
</file>