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3CB47-E500-F6F2-7534-2C9FE874E684}" v="1" dt="2021-06-04T13:32:12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Doug" userId="S::douglas.brown@ncms.org::f7423132-dcd2-4fe5-b5cb-fa9c0c93dc27" providerId="AD" clId="Web-{7BD3CB47-E500-F6F2-7534-2C9FE874E684}"/>
    <pc:docChg chg="delSld">
      <pc:chgData name="Brown, Doug" userId="S::douglas.brown@ncms.org::f7423132-dcd2-4fe5-b5cb-fa9c0c93dc27" providerId="AD" clId="Web-{7BD3CB47-E500-F6F2-7534-2C9FE874E684}" dt="2021-06-04T13:32:12.918" v="0"/>
      <pc:docMkLst>
        <pc:docMk/>
      </pc:docMkLst>
      <pc:sldChg chg="del">
        <pc:chgData name="Brown, Doug" userId="S::douglas.brown@ncms.org::f7423132-dcd2-4fe5-b5cb-fa9c0c93dc27" providerId="AD" clId="Web-{7BD3CB47-E500-F6F2-7534-2C9FE874E684}" dt="2021-06-04T13:32:12.918" v="0"/>
        <pc:sldMkLst>
          <pc:docMk/>
          <pc:sldMk cId="375927768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9F28-C1DC-4A47-A91E-49DF5C657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170D0-940C-4BC6-BCF8-E9412E1BB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45C-4FBA-450D-84EA-87E10151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41EE8-B729-4B9B-B232-C05440A5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33BDE-C161-4F83-AB4C-4D290F09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9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0B5C-6B32-4A12-BBF2-CB189E4C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6A0C1-2985-4B0E-8CB6-87F13CC27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6BB1-7FB8-4FE8-8948-E437BFDE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E6EA4-A4F9-4835-9213-A80EB478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27144-5A3D-4B9F-B9A9-46C51F17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1396D-7B56-4309-8BA5-A4CFC96DF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1C5D8-2008-4F74-AF1D-158D5D6C1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9B9C2-FC12-48C0-9F4F-03EC84BD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3A182-6AAF-4B58-AD8D-DFF952BC0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329DA-9625-4D0A-9D3E-F75ED5B6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F4C5-37BB-4E42-88E4-416DEED6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287A4-A7D3-4D65-A508-E911CFDD3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D25D2-4BBC-4562-A3F7-669F6AFB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18C1-F5C2-4494-A853-DBEBD316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C77B-E832-4382-82D7-0B06E771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445-2F9F-4625-AB4A-45D045C1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D0424-87F3-4E64-8C21-97C81F19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3F36-0629-4815-B84B-41E76014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5AC9-C854-4CA1-929A-2509A305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5CC15-A431-4774-8D34-654C4D44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5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5F05-4F7A-4000-9231-A96F1C69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FE55-2ED6-44CA-918D-0C64DBDF5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561B4-6BDC-4D7B-BE52-775E32BD3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0CD16-1BE4-481B-A0F5-FB798EB6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0F95A-6B84-4B0D-AD19-3D744B83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2343-1C69-445E-B253-57C69499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3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D771D-A8C5-450B-A3FA-81A70A42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FB9E0-749B-46D2-A2C8-8B5235F40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529AE-489A-43C6-BAD0-581CE4385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C857F-6A68-4111-82CD-3F29ABAD0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F8571-3A8E-454D-ACA4-B21C651F4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BB4DD-F3A2-4958-99D5-45661140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A84ED-6A86-4710-9D52-9582CDB6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52ED2-14C1-4E49-B736-122C4438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BD16-8EB1-468A-9335-0D6BE155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55A762-D6A0-475C-9C4F-A121122E0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BCB90-1AEF-4FD4-B98B-8090CA1D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B9E92-8FD8-4CAF-A1F0-1E341841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2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37587-D54C-4C9D-81F5-6FAA3FFA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6D5E3-2606-42C2-89F8-93CB05F9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12E5-A3E6-4E36-A2BF-C54A8529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DC26-FA06-4F61-96B7-E6193DC3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68EF-6ECB-41C3-9A79-E261EA6AB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6162A-2217-421E-BB96-376B34B8F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DD181-C28D-422E-B96B-95B0E454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B322-7E05-4891-88B9-9A6BB976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4617E-9D71-4203-821E-6525A238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6041-82B3-44E6-8664-4E7FA434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10262-25D8-4DB1-9F50-1A19E00EE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879D4-AAD8-4E1F-9F10-DCA37F1C5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67F2BE-6574-4F56-ACBA-D76E40B8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3F7B1-A63E-4E77-8374-403E139F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4C4B-131C-4727-A272-A834FA6A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1906F-F1EF-4C8F-8F70-D3F07A4D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92178-D0CA-4ABC-A012-56D9AAE41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15155-0D4B-4930-8099-88F0D4A83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C4E-B873-4555-8FD9-59F42EA9C8AC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BCAE5-266B-4932-804C-0A24DBD4D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8A83D-44B9-4BF1-99C8-474FEFBE6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BAE0F-187F-430C-8D6B-F6D5DB59E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5D6B44C-FD39-4949-B348-C1459468D981}"/>
              </a:ext>
            </a:extLst>
          </p:cNvPr>
          <p:cNvSpPr txBox="1"/>
          <p:nvPr/>
        </p:nvSpPr>
        <p:spPr>
          <a:xfrm>
            <a:off x="6096000" y="82061"/>
            <a:ext cx="6013938" cy="33469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Rapid learning optimizes understanding &amp; productivity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Enables consistent human performance with speed and accuracy of best-of-best subject matter experts (SMEs)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Significantly improved quality and reliability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Ensures correct first-time completion and delivery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Reduces overall costs, while improving readiness and safety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0C82A1-724C-4B68-A1D8-9866BD3FEB28}"/>
              </a:ext>
            </a:extLst>
          </p:cNvPr>
          <p:cNvSpPr txBox="1"/>
          <p:nvPr/>
        </p:nvSpPr>
        <p:spPr>
          <a:xfrm>
            <a:off x="82062" y="3511060"/>
            <a:ext cx="5908430" cy="32648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Accelerated Knowledge Transfer (AKT) augments tech data, enabling visual/digital learning for fastest users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Modular approach / instant navigation provides self-paced capability that doesn’t leave slower or first timers behind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Interactive &amp; easily accommodates all four (4) learning preferences of reading, hearing, seeing and doing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Delivers just-in-time understanding at point of use/need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Hardware agnostic and displays anywhere from all devices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Rapid/easy updating ensures configuration management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7FF2E4-F1F3-4F45-BE51-8CBA291FA314}"/>
              </a:ext>
            </a:extLst>
          </p:cNvPr>
          <p:cNvSpPr txBox="1"/>
          <p:nvPr/>
        </p:nvSpPr>
        <p:spPr>
          <a:xfrm>
            <a:off x="6096000" y="3511062"/>
            <a:ext cx="6013938" cy="32648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830EBD-B674-475B-88B3-DBD5C860DADA}"/>
              </a:ext>
            </a:extLst>
          </p:cNvPr>
          <p:cNvSpPr txBox="1">
            <a:spLocks noChangeAspect="1"/>
          </p:cNvSpPr>
          <p:nvPr/>
        </p:nvSpPr>
        <p:spPr>
          <a:xfrm>
            <a:off x="82062" y="82061"/>
            <a:ext cx="5908430" cy="33469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Productivity issues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Quality / re-work costs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Slow or inconsistent processing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High cycle times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Deficiencies in human performance caused by lack of understanding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Overall cost, readiness and/or safety concerns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CDD80F-952D-4E69-94CD-92F534085541}"/>
              </a:ext>
            </a:extLst>
          </p:cNvPr>
          <p:cNvSpPr txBox="1"/>
          <p:nvPr/>
        </p:nvSpPr>
        <p:spPr>
          <a:xfrm>
            <a:off x="82062" y="82061"/>
            <a:ext cx="5908430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E3B7DA-71DE-426A-9494-567795D9CE72}"/>
              </a:ext>
            </a:extLst>
          </p:cNvPr>
          <p:cNvSpPr txBox="1"/>
          <p:nvPr/>
        </p:nvSpPr>
        <p:spPr>
          <a:xfrm>
            <a:off x="6201508" y="82061"/>
            <a:ext cx="5908430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BENEFITS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7E576A-DA4E-43CF-82E4-603D7C60E318}"/>
              </a:ext>
            </a:extLst>
          </p:cNvPr>
          <p:cNvSpPr txBox="1"/>
          <p:nvPr/>
        </p:nvSpPr>
        <p:spPr>
          <a:xfrm>
            <a:off x="82062" y="3563814"/>
            <a:ext cx="5908430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TECHNOLOGY SOLUTION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CC882F-48D1-42CB-9C5A-54377B470E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FA3880-816D-4F5C-B48E-FBDEE5BC3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08" y="4560030"/>
            <a:ext cx="3303220" cy="2063609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ACF46084-BB15-4F96-8A16-BA55661CA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4438" y="2414155"/>
            <a:ext cx="3772054" cy="2518572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D000CB24-C319-4592-958A-31FF197911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630" y="5946941"/>
            <a:ext cx="1150721" cy="67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0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75DBEE25E7DF4B9D6BE891F54E8103" ma:contentTypeVersion="12" ma:contentTypeDescription="Create a new document." ma:contentTypeScope="" ma:versionID="967016401933a8ca2940e60b480c8d50">
  <xsd:schema xmlns:xsd="http://www.w3.org/2001/XMLSchema" xmlns:xs="http://www.w3.org/2001/XMLSchema" xmlns:p="http://schemas.microsoft.com/office/2006/metadata/properties" xmlns:ns2="2cc7f50d-830d-4209-a0c8-010ffb9f61c4" xmlns:ns3="6621efc0-e65c-418b-b94a-c0d61191193b" targetNamespace="http://schemas.microsoft.com/office/2006/metadata/properties" ma:root="true" ma:fieldsID="c0dc81fe14642e5e5c818d443e4003a9" ns2:_="" ns3:_="">
    <xsd:import namespace="2cc7f50d-830d-4209-a0c8-010ffb9f61c4"/>
    <xsd:import namespace="6621efc0-e65c-418b-b94a-c0d6119119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7f50d-830d-4209-a0c8-010ffb9f6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1efc0-e65c-418b-b94a-c0d611911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DD2340-8E2A-475D-BD3C-F6D83183DB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D7657C-8A45-460A-A53E-07A06FF34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D71C0D-5370-4DDB-A232-93F6536DB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c7f50d-830d-4209-a0c8-010ffb9f61c4"/>
    <ds:schemaRef ds:uri="6621efc0-e65c-418b-b94a-c0d611911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277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Khoury, Jennifer</dc:creator>
  <cp:lastModifiedBy>Michael Leigh</cp:lastModifiedBy>
  <cp:revision>21</cp:revision>
  <cp:lastPrinted>2021-05-11T02:31:41Z</cp:lastPrinted>
  <dcterms:created xsi:type="dcterms:W3CDTF">2019-02-25T21:26:21Z</dcterms:created>
  <dcterms:modified xsi:type="dcterms:W3CDTF">2021-06-04T13:32:13Z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0x0101007A75DBEE25E7DF4B9D6BE891F54E8103</vt:lpwstr>
  </property>
</Properties>
</file>