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9" r:id="rId2"/>
    <p:sldId id="270" r:id="rId3"/>
    <p:sldId id="272" r:id="rId4"/>
    <p:sldId id="275" r:id="rId5"/>
    <p:sldId id="274" r:id="rId6"/>
    <p:sldId id="273" r:id="rId7"/>
    <p:sldId id="278" r:id="rId8"/>
    <p:sldId id="276" r:id="rId9"/>
    <p:sldId id="277" r:id="rId10"/>
    <p:sldId id="279" r:id="rId11"/>
    <p:sldId id="280" r:id="rId12"/>
    <p:sldId id="281" r:id="rId13"/>
  </p:sldIdLst>
  <p:sldSz cx="9144000" cy="6858000" type="screen4x3"/>
  <p:notesSz cx="7099300" cy="939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AD6E"/>
    <a:srgbClr val="DDDDDD"/>
    <a:srgbClr val="EAEAEA"/>
    <a:srgbClr val="8B0304"/>
    <a:srgbClr val="6B121E"/>
    <a:srgbClr val="5C0E17"/>
    <a:srgbClr val="FFFF00"/>
    <a:srgbClr val="8B0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>
            <a:lvl1pPr defTabSz="942975">
              <a:defRPr sz="1200" b="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 b="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5" tIns="47133" rIns="94265" bIns="47133" numCol="1" anchor="b" anchorCtr="0" compatLnSpc="1">
            <a:prstTxWarp prst="textNoShape">
              <a:avLst/>
            </a:prstTxWarp>
          </a:bodyPr>
          <a:lstStyle>
            <a:lvl1pPr defTabSz="942975">
              <a:defRPr sz="1200" b="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8926513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5" tIns="47133" rIns="94265" bIns="47133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 b="0" smtClean="0"/>
            </a:lvl1pPr>
          </a:lstStyle>
          <a:p>
            <a:pPr>
              <a:defRPr/>
            </a:pPr>
            <a:fld id="{0B5F4331-4378-42A1-BA0F-AE0A7108C0C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9987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464050"/>
            <a:ext cx="56800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8926513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965F5D3C-9EAF-40D4-A94D-C37A164D1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04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9D1DF0-03D6-485A-8668-4E5158AA2D7A}" type="slidenum">
              <a:rPr lang="en-US"/>
              <a:pPr/>
              <a:t>1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3197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title"/>
          </p:nvPr>
        </p:nvSpPr>
        <p:spPr bwMode="white">
          <a:xfrm>
            <a:off x="1925053" y="0"/>
            <a:ext cx="5293894" cy="86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title"/>
          </p:nvPr>
        </p:nvSpPr>
        <p:spPr bwMode="white">
          <a:xfrm>
            <a:off x="1925053" y="0"/>
            <a:ext cx="5293894" cy="86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title"/>
          </p:nvPr>
        </p:nvSpPr>
        <p:spPr bwMode="white">
          <a:xfrm>
            <a:off x="1925053" y="0"/>
            <a:ext cx="5293894" cy="86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title"/>
          </p:nvPr>
        </p:nvSpPr>
        <p:spPr bwMode="white">
          <a:xfrm>
            <a:off x="1925053" y="0"/>
            <a:ext cx="5293894" cy="86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Grp="1" noChangeArrowheads="1"/>
          </p:cNvSpPr>
          <p:nvPr>
            <p:ph type="title"/>
          </p:nvPr>
        </p:nvSpPr>
        <p:spPr bwMode="white">
          <a:xfrm>
            <a:off x="1925053" y="0"/>
            <a:ext cx="5293894" cy="86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42" descr="tagline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81600" y="6559550"/>
            <a:ext cx="37338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7" name="Rectangle 43"/>
          <p:cNvSpPr>
            <a:spLocks noChangeArrowheads="1"/>
          </p:cNvSpPr>
          <p:nvPr/>
        </p:nvSpPr>
        <p:spPr bwMode="auto">
          <a:xfrm rot="-21600000">
            <a:off x="5334000" y="6713538"/>
            <a:ext cx="3810000" cy="144462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BBAD6E"/>
              </a:gs>
            </a:gsLst>
            <a:lin ang="0" scaled="1"/>
          </a:gra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61" name="Text Box 37"/>
          <p:cNvSpPr txBox="1">
            <a:spLocks noChangeArrowheads="1"/>
          </p:cNvSpPr>
          <p:nvPr/>
        </p:nvSpPr>
        <p:spPr bwMode="auto">
          <a:xfrm>
            <a:off x="33338" y="6688138"/>
            <a:ext cx="155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fld id="{DA60E9B2-6911-42B9-9F44-182A0202D682}" type="slidenum">
              <a:rPr lang="en-US" sz="1000"/>
              <a:pPr>
                <a:defRPr/>
              </a:pPr>
              <a:t>‹#›</a:t>
            </a:fld>
            <a:endParaRPr lang="en-US" sz="1000"/>
          </a:p>
        </p:txBody>
      </p:sp>
      <p:sp>
        <p:nvSpPr>
          <p:cNvPr id="1062" name="Text Box 38"/>
          <p:cNvSpPr txBox="1">
            <a:spLocks noChangeArrowheads="1"/>
          </p:cNvSpPr>
          <p:nvPr/>
        </p:nvSpPr>
        <p:spPr bwMode="auto">
          <a:xfrm>
            <a:off x="8630213" y="6750050"/>
            <a:ext cx="43441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lang="en-US" sz="500" dirty="0" smtClean="0"/>
              <a:t>FileName.pptx</a:t>
            </a:r>
            <a:endParaRPr lang="en-US" sz="500" dirty="0"/>
          </a:p>
        </p:txBody>
      </p:sp>
      <p:sp>
        <p:nvSpPr>
          <p:cNvPr id="1037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Rectangle 39"/>
          <p:cNvSpPr>
            <a:spLocks noChangeArrowheads="1"/>
          </p:cNvSpPr>
          <p:nvPr/>
        </p:nvSpPr>
        <p:spPr bwMode="auto">
          <a:xfrm>
            <a:off x="-7938" y="839788"/>
            <a:ext cx="3810001" cy="144462"/>
          </a:xfrm>
          <a:prstGeom prst="rect">
            <a:avLst/>
          </a:prstGeom>
          <a:gradFill rotWithShape="0">
            <a:gsLst>
              <a:gs pos="0">
                <a:srgbClr val="BBAD6E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 b="0"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5" name="Picture 40" descr="Header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8"/>
          <p:cNvSpPr>
            <a:spLocks noGrp="1" noChangeArrowheads="1"/>
          </p:cNvSpPr>
          <p:nvPr>
            <p:ph type="title"/>
          </p:nvPr>
        </p:nvSpPr>
        <p:spPr bwMode="white">
          <a:xfrm>
            <a:off x="1925053" y="0"/>
            <a:ext cx="5293894" cy="86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32320" y="142240"/>
            <a:ext cx="1838960" cy="55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Lineage_Vector_Small_WhiteRed_Tagline_Reverse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61767" y="196673"/>
            <a:ext cx="1791337" cy="3885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1.wmf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ineage_Vector_Small_BlackRed_Tagl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185" y="830511"/>
            <a:ext cx="3862218" cy="837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158" descr="TP_BkGrnd_jpg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46263"/>
            <a:ext cx="9144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3" descr="taglin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4629150"/>
            <a:ext cx="6248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Rectangle 156"/>
          <p:cNvSpPr>
            <a:spLocks noChangeArrowheads="1"/>
          </p:cNvSpPr>
          <p:nvPr/>
        </p:nvSpPr>
        <p:spPr bwMode="white">
          <a:xfrm>
            <a:off x="100668" y="2614781"/>
            <a:ext cx="43706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altLang="zh-TW" sz="24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新細明體" charset="-120"/>
              </a:rPr>
              <a:t>US Army Advanced Composite Repair Standardization</a:t>
            </a:r>
            <a:endParaRPr lang="en-US" altLang="zh-TW" sz="24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新細明體" charset="-120"/>
            </a:endParaRPr>
          </a:p>
        </p:txBody>
      </p:sp>
      <p:sp>
        <p:nvSpPr>
          <p:cNvPr id="117" name="Rectangle 29"/>
          <p:cNvSpPr>
            <a:spLocks noChangeArrowheads="1"/>
          </p:cNvSpPr>
          <p:nvPr/>
        </p:nvSpPr>
        <p:spPr bwMode="auto">
          <a:xfrm>
            <a:off x="4748169" y="581729"/>
            <a:ext cx="4387438" cy="6899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 eaLnBrk="0" hangingPunct="0"/>
            <a:r>
              <a:rPr lang="en-US" altLang="zh-TW" sz="1400" i="1" dirty="0">
                <a:ea typeface="新細明體" charset="-120"/>
              </a:rPr>
              <a:t>Presented </a:t>
            </a:r>
            <a:r>
              <a:rPr lang="en-US" altLang="zh-TW" sz="1400" i="1" dirty="0" smtClean="0">
                <a:ea typeface="新細明體" charset="-120"/>
              </a:rPr>
              <a:t>to:</a:t>
            </a:r>
          </a:p>
          <a:p>
            <a:pPr algn="ctr" eaLnBrk="0" hangingPunct="0">
              <a:spcBef>
                <a:spcPts val="600"/>
              </a:spcBef>
            </a:pPr>
            <a:r>
              <a:rPr lang="en-US" sz="2000" dirty="0" smtClean="0"/>
              <a:t>DoD Composite Maintainers TIM</a:t>
            </a:r>
            <a:endParaRPr lang="en-US" sz="2800" dirty="0" smtClean="0"/>
          </a:p>
        </p:txBody>
      </p:sp>
      <p:sp>
        <p:nvSpPr>
          <p:cNvPr id="118" name="Text Box 138"/>
          <p:cNvSpPr txBox="1">
            <a:spLocks noChangeArrowheads="1"/>
          </p:cNvSpPr>
          <p:nvPr/>
        </p:nvSpPr>
        <p:spPr bwMode="white">
          <a:xfrm>
            <a:off x="159657" y="3908912"/>
            <a:ext cx="4445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tIns="0" rIns="45720" bIns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Statement A- Approved for Public Release – Distribution Unlimited</a:t>
            </a:r>
            <a:endParaRPr lang="en-US" sz="1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4218" y="2748756"/>
            <a:ext cx="4364615" cy="131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2234412" y="5230374"/>
            <a:ext cx="6677659" cy="1273451"/>
            <a:chOff x="2234412" y="5230374"/>
            <a:chExt cx="6677659" cy="1273451"/>
          </a:xfrm>
        </p:grpSpPr>
        <p:sp>
          <p:nvSpPr>
            <p:cNvPr id="16" name="object 23"/>
            <p:cNvSpPr txBox="1"/>
            <p:nvPr/>
          </p:nvSpPr>
          <p:spPr>
            <a:xfrm>
              <a:off x="3397256" y="5230374"/>
              <a:ext cx="2280920" cy="60785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7145">
                <a:lnSpc>
                  <a:spcPct val="100000"/>
                </a:lnSpc>
              </a:pPr>
              <a:r>
                <a:rPr b="1" spc="-20" dirty="0">
                  <a:latin typeface="Arial"/>
                  <a:cs typeface="Arial"/>
                </a:rPr>
                <a:t>Kr</a:t>
              </a:r>
              <a:r>
                <a:rPr b="1" spc="-10" dirty="0">
                  <a:latin typeface="Arial"/>
                  <a:cs typeface="Arial"/>
                </a:rPr>
                <a:t>istina</a:t>
              </a:r>
              <a:r>
                <a:rPr b="1" spc="10" dirty="0">
                  <a:latin typeface="Arial"/>
                  <a:cs typeface="Arial"/>
                </a:rPr>
                <a:t> </a:t>
              </a:r>
              <a:r>
                <a:rPr b="1" spc="-30" dirty="0">
                  <a:latin typeface="Arial"/>
                  <a:cs typeface="Arial"/>
                </a:rPr>
                <a:t>M</a:t>
              </a:r>
              <a:r>
                <a:rPr b="1" spc="-15" dirty="0">
                  <a:latin typeface="Arial"/>
                  <a:cs typeface="Arial"/>
                </a:rPr>
                <a:t>ar</a:t>
              </a:r>
              <a:r>
                <a:rPr b="1" spc="-10" dirty="0">
                  <a:latin typeface="Arial"/>
                  <a:cs typeface="Arial"/>
                </a:rPr>
                <a:t>shall</a:t>
              </a:r>
              <a:endParaRPr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865"/>
                </a:spcBef>
              </a:pPr>
              <a:r>
                <a:rPr b="1" spc="-15" dirty="0">
                  <a:latin typeface="Arial"/>
                  <a:cs typeface="Arial"/>
                </a:rPr>
                <a:t>Mat</a:t>
              </a:r>
              <a:r>
                <a:rPr b="1" spc="-10" dirty="0">
                  <a:latin typeface="Arial"/>
                  <a:cs typeface="Arial"/>
                </a:rPr>
                <a:t>erials</a:t>
              </a:r>
              <a:r>
                <a:rPr b="1" spc="35" dirty="0">
                  <a:latin typeface="Arial"/>
                  <a:cs typeface="Arial"/>
                </a:rPr>
                <a:t> </a:t>
              </a:r>
              <a:r>
                <a:rPr b="1" spc="-15" dirty="0">
                  <a:latin typeface="Arial"/>
                  <a:cs typeface="Arial"/>
                </a:rPr>
                <a:t>Eng</a:t>
              </a:r>
              <a:r>
                <a:rPr b="1" spc="-5" dirty="0">
                  <a:latin typeface="Arial"/>
                  <a:cs typeface="Arial"/>
                </a:rPr>
                <a:t>i</a:t>
              </a:r>
              <a:r>
                <a:rPr b="1" spc="-15" dirty="0">
                  <a:latin typeface="Arial"/>
                  <a:cs typeface="Arial"/>
                </a:rPr>
                <a:t>n</a:t>
              </a:r>
              <a:r>
                <a:rPr b="1" spc="-10" dirty="0">
                  <a:latin typeface="Arial"/>
                  <a:cs typeface="Arial"/>
                </a:rPr>
                <a:t>eer</a:t>
              </a:r>
              <a:endParaRPr dirty="0">
                <a:latin typeface="Arial"/>
                <a:cs typeface="Arial"/>
              </a:endParaRPr>
            </a:p>
          </p:txBody>
        </p:sp>
        <p:sp>
          <p:nvSpPr>
            <p:cNvPr id="17" name="object 24"/>
            <p:cNvSpPr txBox="1"/>
            <p:nvPr/>
          </p:nvSpPr>
          <p:spPr>
            <a:xfrm>
              <a:off x="6200258" y="5230374"/>
              <a:ext cx="2397125" cy="60785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b="1" spc="-25" dirty="0">
                  <a:latin typeface="Arial"/>
                  <a:cs typeface="Arial"/>
                </a:rPr>
                <a:t>D</a:t>
              </a:r>
              <a:r>
                <a:rPr b="1" spc="-15" dirty="0">
                  <a:latin typeface="Arial"/>
                  <a:cs typeface="Arial"/>
                </a:rPr>
                <a:t>ave</a:t>
              </a:r>
              <a:r>
                <a:rPr b="1" spc="10" dirty="0">
                  <a:latin typeface="Arial"/>
                  <a:cs typeface="Arial"/>
                </a:rPr>
                <a:t> </a:t>
              </a:r>
              <a:r>
                <a:rPr b="1" spc="-15" dirty="0">
                  <a:latin typeface="Arial"/>
                  <a:cs typeface="Arial"/>
                </a:rPr>
                <a:t>Stone</a:t>
              </a:r>
              <a:endParaRPr dirty="0">
                <a:latin typeface="Arial"/>
                <a:cs typeface="Arial"/>
              </a:endParaRPr>
            </a:p>
            <a:p>
              <a:pPr marL="46990">
                <a:lnSpc>
                  <a:spcPct val="100000"/>
                </a:lnSpc>
                <a:spcBef>
                  <a:spcPts val="865"/>
                </a:spcBef>
              </a:pPr>
              <a:r>
                <a:rPr b="1" spc="-15" dirty="0">
                  <a:latin typeface="Arial"/>
                  <a:cs typeface="Arial"/>
                </a:rPr>
                <a:t>L</a:t>
              </a:r>
              <a:r>
                <a:rPr b="1" spc="-10" dirty="0">
                  <a:latin typeface="Arial"/>
                  <a:cs typeface="Arial"/>
                </a:rPr>
                <a:t>ead</a:t>
              </a:r>
              <a:r>
                <a:rPr b="1" spc="5" dirty="0">
                  <a:latin typeface="Arial"/>
                  <a:cs typeface="Arial"/>
                </a:rPr>
                <a:t> </a:t>
              </a:r>
              <a:r>
                <a:rPr b="1" spc="-15" dirty="0">
                  <a:latin typeface="Arial"/>
                  <a:cs typeface="Arial"/>
                </a:rPr>
                <a:t>Mat</a:t>
              </a:r>
              <a:r>
                <a:rPr b="1" spc="-10" dirty="0">
                  <a:latin typeface="Arial"/>
                  <a:cs typeface="Arial"/>
                </a:rPr>
                <a:t>erials</a:t>
              </a:r>
              <a:r>
                <a:rPr b="1" spc="35" dirty="0">
                  <a:latin typeface="Arial"/>
                  <a:cs typeface="Arial"/>
                </a:rPr>
                <a:t> </a:t>
              </a:r>
              <a:r>
                <a:rPr b="1" spc="-15" dirty="0">
                  <a:latin typeface="Arial"/>
                  <a:cs typeface="Arial"/>
                </a:rPr>
                <a:t>Eng</a:t>
              </a:r>
              <a:r>
                <a:rPr b="1" spc="-5" dirty="0">
                  <a:latin typeface="Arial"/>
                  <a:cs typeface="Arial"/>
                </a:rPr>
                <a:t>i</a:t>
              </a:r>
              <a:r>
                <a:rPr b="1" spc="-15" dirty="0">
                  <a:latin typeface="Arial"/>
                  <a:cs typeface="Arial"/>
                </a:rPr>
                <a:t>n</a:t>
              </a:r>
              <a:r>
                <a:rPr b="1" spc="-10" dirty="0">
                  <a:latin typeface="Arial"/>
                  <a:cs typeface="Arial"/>
                </a:rPr>
                <a:t>eer</a:t>
              </a:r>
              <a:endParaRPr dirty="0">
                <a:latin typeface="Arial"/>
                <a:cs typeface="Arial"/>
              </a:endParaRPr>
            </a:p>
          </p:txBody>
        </p:sp>
        <p:sp>
          <p:nvSpPr>
            <p:cNvPr id="18" name="object 25"/>
            <p:cNvSpPr txBox="1"/>
            <p:nvPr/>
          </p:nvSpPr>
          <p:spPr>
            <a:xfrm>
              <a:off x="2234412" y="6011382"/>
              <a:ext cx="6677659" cy="49244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635" algn="ctr">
                <a:lnSpc>
                  <a:spcPct val="100000"/>
                </a:lnSpc>
              </a:pPr>
              <a:r>
                <a:rPr b="1" spc="-114" dirty="0">
                  <a:latin typeface="Arial"/>
                  <a:cs typeface="Arial"/>
                </a:rPr>
                <a:t>A</a:t>
              </a:r>
              <a:r>
                <a:rPr b="1" spc="-35" dirty="0">
                  <a:latin typeface="Arial"/>
                  <a:cs typeface="Arial"/>
                </a:rPr>
                <a:t>v</a:t>
              </a:r>
              <a:r>
                <a:rPr b="1" spc="-5" dirty="0">
                  <a:latin typeface="Arial"/>
                  <a:cs typeface="Arial"/>
                </a:rPr>
                <a:t>i</a:t>
              </a:r>
              <a:r>
                <a:rPr b="1" dirty="0">
                  <a:latin typeface="Arial"/>
                  <a:cs typeface="Arial"/>
                </a:rPr>
                <a:t>a</a:t>
              </a:r>
              <a:r>
                <a:rPr b="1" spc="-5" dirty="0">
                  <a:latin typeface="Arial"/>
                  <a:cs typeface="Arial"/>
                </a:rPr>
                <a:t>ti</a:t>
              </a:r>
              <a:r>
                <a:rPr b="1" spc="-15" dirty="0">
                  <a:latin typeface="Arial"/>
                  <a:cs typeface="Arial"/>
                </a:rPr>
                <a:t>o</a:t>
              </a:r>
              <a:r>
                <a:rPr b="1" spc="-10" dirty="0">
                  <a:latin typeface="Arial"/>
                  <a:cs typeface="Arial"/>
                </a:rPr>
                <a:t>n</a:t>
              </a:r>
              <a:r>
                <a:rPr b="1" spc="65" dirty="0">
                  <a:latin typeface="Arial"/>
                  <a:cs typeface="Arial"/>
                </a:rPr>
                <a:t> </a:t>
              </a:r>
              <a:r>
                <a:rPr b="1" spc="-15" dirty="0">
                  <a:latin typeface="Arial"/>
                  <a:cs typeface="Arial"/>
                </a:rPr>
                <a:t>Eng</a:t>
              </a:r>
              <a:r>
                <a:rPr b="1" spc="-5" dirty="0">
                  <a:latin typeface="Arial"/>
                  <a:cs typeface="Arial"/>
                </a:rPr>
                <a:t>i</a:t>
              </a:r>
              <a:r>
                <a:rPr b="1" spc="-15" dirty="0">
                  <a:latin typeface="Arial"/>
                  <a:cs typeface="Arial"/>
                </a:rPr>
                <a:t>n</a:t>
              </a:r>
              <a:r>
                <a:rPr b="1" spc="-10" dirty="0">
                  <a:latin typeface="Arial"/>
                  <a:cs typeface="Arial"/>
                </a:rPr>
                <a:t>eeri</a:t>
              </a:r>
              <a:r>
                <a:rPr b="1" spc="-15" dirty="0">
                  <a:latin typeface="Arial"/>
                  <a:cs typeface="Arial"/>
                </a:rPr>
                <a:t>n</a:t>
              </a:r>
              <a:r>
                <a:rPr b="1" spc="-10" dirty="0">
                  <a:latin typeface="Arial"/>
                  <a:cs typeface="Arial"/>
                </a:rPr>
                <a:t>g</a:t>
              </a:r>
              <a:r>
                <a:rPr b="1" spc="15" dirty="0">
                  <a:latin typeface="Arial"/>
                  <a:cs typeface="Arial"/>
                </a:rPr>
                <a:t> </a:t>
              </a:r>
              <a:r>
                <a:rPr b="1" spc="-10" dirty="0">
                  <a:latin typeface="Arial"/>
                  <a:cs typeface="Arial"/>
                </a:rPr>
                <a:t>Direc</a:t>
              </a:r>
              <a:r>
                <a:rPr b="1" spc="-15" dirty="0">
                  <a:latin typeface="Arial"/>
                  <a:cs typeface="Arial"/>
                </a:rPr>
                <a:t>to</a:t>
              </a:r>
              <a:r>
                <a:rPr b="1" spc="-10" dirty="0">
                  <a:latin typeface="Arial"/>
                  <a:cs typeface="Arial"/>
                </a:rPr>
                <a:t>ra</a:t>
              </a:r>
              <a:r>
                <a:rPr b="1" spc="-15" dirty="0">
                  <a:latin typeface="Arial"/>
                  <a:cs typeface="Arial"/>
                </a:rPr>
                <a:t>t</a:t>
              </a:r>
              <a:r>
                <a:rPr b="1" spc="-10" dirty="0">
                  <a:latin typeface="Arial"/>
                  <a:cs typeface="Arial"/>
                </a:rPr>
                <a:t>e</a:t>
              </a:r>
              <a:endParaRPr dirty="0">
                <a:latin typeface="Arial"/>
                <a:cs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spc="-114" dirty="0">
                  <a:latin typeface="Arial"/>
                  <a:cs typeface="Arial"/>
                </a:rPr>
                <a:t>A</a:t>
              </a:r>
              <a:r>
                <a:rPr b="1" spc="-35" dirty="0">
                  <a:latin typeface="Arial"/>
                  <a:cs typeface="Arial"/>
                </a:rPr>
                <a:t>v</a:t>
              </a:r>
              <a:r>
                <a:rPr b="1" spc="-5" dirty="0">
                  <a:latin typeface="Arial"/>
                  <a:cs typeface="Arial"/>
                </a:rPr>
                <a:t>i</a:t>
              </a:r>
              <a:r>
                <a:rPr b="1" dirty="0">
                  <a:latin typeface="Arial"/>
                  <a:cs typeface="Arial"/>
                </a:rPr>
                <a:t>a</a:t>
              </a:r>
              <a:r>
                <a:rPr b="1" spc="-5" dirty="0">
                  <a:latin typeface="Arial"/>
                  <a:cs typeface="Arial"/>
                </a:rPr>
                <a:t>ti</a:t>
              </a:r>
              <a:r>
                <a:rPr b="1" spc="-15" dirty="0">
                  <a:latin typeface="Arial"/>
                  <a:cs typeface="Arial"/>
                </a:rPr>
                <a:t>o</a:t>
              </a:r>
              <a:r>
                <a:rPr b="1" spc="-10" dirty="0">
                  <a:latin typeface="Arial"/>
                  <a:cs typeface="Arial"/>
                </a:rPr>
                <a:t>n</a:t>
              </a:r>
              <a:r>
                <a:rPr b="1" spc="65" dirty="0">
                  <a:latin typeface="Arial"/>
                  <a:cs typeface="Arial"/>
                </a:rPr>
                <a:t> </a:t>
              </a:r>
              <a:r>
                <a:rPr b="1" spc="-10" dirty="0">
                  <a:latin typeface="Arial"/>
                  <a:cs typeface="Arial"/>
                </a:rPr>
                <a:t>a</a:t>
              </a:r>
              <a:r>
                <a:rPr b="1" spc="-15" dirty="0">
                  <a:latin typeface="Arial"/>
                  <a:cs typeface="Arial"/>
                </a:rPr>
                <a:t>n</a:t>
              </a:r>
              <a:r>
                <a:rPr b="1" spc="-10" dirty="0">
                  <a:latin typeface="Arial"/>
                  <a:cs typeface="Arial"/>
                </a:rPr>
                <a:t>d</a:t>
              </a:r>
              <a:r>
                <a:rPr b="1" spc="5" dirty="0">
                  <a:latin typeface="Arial"/>
                  <a:cs typeface="Arial"/>
                </a:rPr>
                <a:t> </a:t>
              </a:r>
              <a:r>
                <a:rPr b="1" spc="-10" dirty="0">
                  <a:latin typeface="Arial"/>
                  <a:cs typeface="Arial"/>
                </a:rPr>
                <a:t>Missile</a:t>
              </a:r>
              <a:r>
                <a:rPr b="1" spc="20" dirty="0">
                  <a:latin typeface="Arial"/>
                  <a:cs typeface="Arial"/>
                </a:rPr>
                <a:t> </a:t>
              </a:r>
              <a:r>
                <a:rPr b="1" spc="-10" dirty="0">
                  <a:latin typeface="Arial"/>
                  <a:cs typeface="Arial"/>
                </a:rPr>
                <a:t>Researc</a:t>
              </a:r>
              <a:r>
                <a:rPr b="1" spc="-15" dirty="0">
                  <a:latin typeface="Arial"/>
                  <a:cs typeface="Arial"/>
                </a:rPr>
                <a:t>h</a:t>
              </a:r>
              <a:r>
                <a:rPr b="1" spc="-5" dirty="0">
                  <a:latin typeface="Arial"/>
                  <a:cs typeface="Arial"/>
                </a:rPr>
                <a:t>,</a:t>
              </a:r>
              <a:r>
                <a:rPr b="1" spc="10" dirty="0">
                  <a:latin typeface="Arial"/>
                  <a:cs typeface="Arial"/>
                </a:rPr>
                <a:t> </a:t>
              </a:r>
              <a:r>
                <a:rPr b="1" spc="-15" dirty="0">
                  <a:latin typeface="Arial"/>
                  <a:cs typeface="Arial"/>
                </a:rPr>
                <a:t>De</a:t>
              </a:r>
              <a:r>
                <a:rPr b="1" spc="-50" dirty="0">
                  <a:latin typeface="Arial"/>
                  <a:cs typeface="Arial"/>
                </a:rPr>
                <a:t>v</a:t>
              </a:r>
              <a:r>
                <a:rPr b="1" spc="-10" dirty="0">
                  <a:latin typeface="Arial"/>
                  <a:cs typeface="Arial"/>
                </a:rPr>
                <a:t>el</a:t>
              </a:r>
              <a:r>
                <a:rPr b="1" spc="-20" dirty="0">
                  <a:latin typeface="Arial"/>
                  <a:cs typeface="Arial"/>
                </a:rPr>
                <a:t>opm</a:t>
              </a:r>
              <a:r>
                <a:rPr b="1" spc="-10" dirty="0">
                  <a:latin typeface="Arial"/>
                  <a:cs typeface="Arial"/>
                </a:rPr>
                <a:t>e</a:t>
              </a:r>
              <a:r>
                <a:rPr b="1" spc="-15" dirty="0">
                  <a:latin typeface="Arial"/>
                  <a:cs typeface="Arial"/>
                </a:rPr>
                <a:t>n</a:t>
              </a:r>
              <a:r>
                <a:rPr b="1" spc="-10" dirty="0">
                  <a:latin typeface="Arial"/>
                  <a:cs typeface="Arial"/>
                </a:rPr>
                <a:t>t</a:t>
              </a:r>
              <a:r>
                <a:rPr b="1" spc="65" dirty="0">
                  <a:latin typeface="Arial"/>
                  <a:cs typeface="Arial"/>
                </a:rPr>
                <a:t> </a:t>
              </a:r>
              <a:r>
                <a:rPr b="1" spc="-10" dirty="0">
                  <a:latin typeface="Arial"/>
                  <a:cs typeface="Arial"/>
                </a:rPr>
                <a:t>a</a:t>
              </a:r>
              <a:r>
                <a:rPr b="1" spc="-15" dirty="0">
                  <a:latin typeface="Arial"/>
                  <a:cs typeface="Arial"/>
                </a:rPr>
                <a:t>n</a:t>
              </a:r>
              <a:r>
                <a:rPr b="1" spc="-10" dirty="0">
                  <a:latin typeface="Arial"/>
                  <a:cs typeface="Arial"/>
                </a:rPr>
                <a:t>d</a:t>
              </a:r>
              <a:r>
                <a:rPr b="1" spc="5" dirty="0">
                  <a:latin typeface="Arial"/>
                  <a:cs typeface="Arial"/>
                </a:rPr>
                <a:t> </a:t>
              </a:r>
              <a:r>
                <a:rPr b="1" spc="-15" dirty="0">
                  <a:latin typeface="Arial"/>
                  <a:cs typeface="Arial"/>
                </a:rPr>
                <a:t>Eng</a:t>
              </a:r>
              <a:r>
                <a:rPr b="1" spc="-5" dirty="0">
                  <a:latin typeface="Arial"/>
                  <a:cs typeface="Arial"/>
                </a:rPr>
                <a:t>i</a:t>
              </a:r>
              <a:r>
                <a:rPr b="1" spc="-15" dirty="0">
                  <a:latin typeface="Arial"/>
                  <a:cs typeface="Arial"/>
                </a:rPr>
                <a:t>n</a:t>
              </a:r>
              <a:r>
                <a:rPr b="1" spc="-10" dirty="0">
                  <a:latin typeface="Arial"/>
                  <a:cs typeface="Arial"/>
                </a:rPr>
                <a:t>eeri</a:t>
              </a:r>
              <a:r>
                <a:rPr b="1" spc="-15" dirty="0">
                  <a:latin typeface="Arial"/>
                  <a:cs typeface="Arial"/>
                </a:rPr>
                <a:t>n</a:t>
              </a:r>
              <a:r>
                <a:rPr b="1" spc="-10" dirty="0">
                  <a:latin typeface="Arial"/>
                  <a:cs typeface="Arial"/>
                </a:rPr>
                <a:t>g</a:t>
              </a:r>
              <a:r>
                <a:rPr b="1" spc="20" dirty="0">
                  <a:latin typeface="Arial"/>
                  <a:cs typeface="Arial"/>
                </a:rPr>
                <a:t> </a:t>
              </a:r>
              <a:r>
                <a:rPr b="1" spc="-15" dirty="0">
                  <a:latin typeface="Arial"/>
                  <a:cs typeface="Arial"/>
                </a:rPr>
                <a:t>Cent</a:t>
              </a:r>
              <a:r>
                <a:rPr b="1" spc="-10" dirty="0">
                  <a:latin typeface="Arial"/>
                  <a:cs typeface="Arial"/>
                </a:rPr>
                <a:t>er</a:t>
              </a:r>
              <a:endParaRPr dirty="0">
                <a:latin typeface="Arial"/>
                <a:cs typeface="Arial"/>
              </a:endParaRPr>
            </a:p>
          </p:txBody>
        </p:sp>
      </p:grpSp>
      <p:sp>
        <p:nvSpPr>
          <p:cNvPr id="19" name="object 2"/>
          <p:cNvSpPr txBox="1"/>
          <p:nvPr/>
        </p:nvSpPr>
        <p:spPr>
          <a:xfrm>
            <a:off x="344487" y="5658833"/>
            <a:ext cx="154029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dirty="0" smtClean="0">
                <a:latin typeface="Arial"/>
                <a:cs typeface="Arial"/>
              </a:rPr>
              <a:t>June </a:t>
            </a:r>
            <a:r>
              <a:rPr sz="2400" spc="-5" dirty="0" smtClean="0">
                <a:latin typeface="Arial"/>
                <a:cs typeface="Arial"/>
              </a:rPr>
              <a:t>2016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6" name="object 2"/>
          <p:cNvSpPr txBox="1"/>
          <p:nvPr/>
        </p:nvSpPr>
        <p:spPr>
          <a:xfrm>
            <a:off x="231085" y="1033110"/>
            <a:ext cx="8700770" cy="5031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859790" indent="-342900">
              <a:lnSpc>
                <a:spcPts val="1730"/>
              </a:lnSpc>
              <a:buFont typeface="Arial"/>
              <a:buChar char="•"/>
              <a:tabLst>
                <a:tab pos="356235" algn="l"/>
              </a:tabLst>
            </a:pPr>
            <a:r>
              <a:rPr sz="1600" b="1" spc="-10" dirty="0">
                <a:latin typeface="Arial"/>
                <a:cs typeface="Arial"/>
              </a:rPr>
              <a:t>Mai</a:t>
            </a:r>
            <a:r>
              <a:rPr sz="1600" b="1" spc="-15" dirty="0">
                <a:latin typeface="Arial"/>
                <a:cs typeface="Arial"/>
              </a:rPr>
              <a:t>nt</a:t>
            </a:r>
            <a:r>
              <a:rPr sz="1600" b="1" spc="-10" dirty="0">
                <a:latin typeface="Arial"/>
                <a:cs typeface="Arial"/>
              </a:rPr>
              <a:t>ai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ers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h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50" dirty="0">
                <a:latin typeface="Arial"/>
                <a:cs typeface="Arial"/>
              </a:rPr>
              <a:t>v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li</a:t>
            </a:r>
            <a:r>
              <a:rPr sz="1600" b="1" spc="-20" dirty="0">
                <a:latin typeface="Arial"/>
                <a:cs typeface="Arial"/>
              </a:rPr>
              <a:t>m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ed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rai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g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&amp;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ex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erie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ce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n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d</a:t>
            </a:r>
            <a:r>
              <a:rPr sz="1600" b="1" spc="-50" dirty="0">
                <a:latin typeface="Arial"/>
                <a:cs typeface="Arial"/>
              </a:rPr>
              <a:t>v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ced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20" dirty="0">
                <a:latin typeface="Arial"/>
                <a:cs typeface="Arial"/>
              </a:rPr>
              <a:t>m</a:t>
            </a:r>
            <a:r>
              <a:rPr sz="1600" b="1" spc="-15" dirty="0">
                <a:latin typeface="Arial"/>
                <a:cs typeface="Arial"/>
              </a:rPr>
              <a:t>po</a:t>
            </a:r>
            <a:r>
              <a:rPr sz="1600" b="1" spc="-10" dirty="0">
                <a:latin typeface="Arial"/>
                <a:cs typeface="Arial"/>
              </a:rPr>
              <a:t>si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re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air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cesses</a:t>
            </a:r>
            <a:endParaRPr sz="1600" dirty="0">
              <a:latin typeface="Arial"/>
              <a:cs typeface="Arial"/>
            </a:endParaRPr>
          </a:p>
          <a:p>
            <a:pPr marL="756285" marR="181610" lvl="1" indent="-286385">
              <a:lnSpc>
                <a:spcPts val="1730"/>
              </a:lnSpc>
              <a:spcBef>
                <a:spcPts val="380"/>
              </a:spcBef>
              <a:buFont typeface="Arial"/>
              <a:buChar char="–"/>
              <a:tabLst>
                <a:tab pos="756920" algn="l"/>
              </a:tabLst>
            </a:pPr>
            <a:r>
              <a:rPr sz="1600" b="1" spc="-10" dirty="0">
                <a:latin typeface="Arial"/>
                <a:cs typeface="Arial"/>
              </a:rPr>
              <a:t>2</a:t>
            </a:r>
            <a:r>
              <a:rPr sz="1600" b="1" spc="-15" dirty="0">
                <a:latin typeface="Arial"/>
                <a:cs typeface="Arial"/>
              </a:rPr>
              <a:t>-</a:t>
            </a:r>
            <a:r>
              <a:rPr sz="1600" b="1" spc="-10" dirty="0">
                <a:latin typeface="Arial"/>
                <a:cs typeface="Arial"/>
              </a:rPr>
              <a:t>210</a:t>
            </a:r>
            <a:r>
              <a:rPr sz="1575" b="1" spc="7" baseline="26455" dirty="0">
                <a:latin typeface="Arial"/>
                <a:cs typeface="Arial"/>
              </a:rPr>
              <a:t>th</a:t>
            </a:r>
            <a:r>
              <a:rPr sz="1575" b="1" baseline="26455" dirty="0">
                <a:latin typeface="Arial"/>
                <a:cs typeface="Arial"/>
              </a:rPr>
              <a:t> </a:t>
            </a:r>
            <a:r>
              <a:rPr sz="1575" b="1" spc="-217" baseline="2645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ia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ed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re</a:t>
            </a:r>
            <a:r>
              <a:rPr sz="1600" b="1" spc="-50" dirty="0">
                <a:latin typeface="Arial"/>
                <a:cs typeface="Arial"/>
              </a:rPr>
              <a:t>v</a:t>
            </a:r>
            <a:r>
              <a:rPr sz="1600" b="1" spc="-10" dirty="0">
                <a:latin typeface="Arial"/>
                <a:cs typeface="Arial"/>
              </a:rPr>
              <a:t>ised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</a:t>
            </a:r>
            <a:r>
              <a:rPr sz="1600" b="1" spc="-15" dirty="0">
                <a:latin typeface="Arial"/>
                <a:cs typeface="Arial"/>
              </a:rPr>
              <a:t>u</a:t>
            </a:r>
            <a:r>
              <a:rPr sz="1600" b="1" spc="-10" dirty="0">
                <a:latin typeface="Arial"/>
                <a:cs typeface="Arial"/>
              </a:rPr>
              <a:t>rric</a:t>
            </a:r>
            <a:r>
              <a:rPr sz="1600" b="1" spc="-15" dirty="0">
                <a:latin typeface="Arial"/>
                <a:cs typeface="Arial"/>
              </a:rPr>
              <a:t>u</a:t>
            </a:r>
            <a:r>
              <a:rPr sz="1600" b="1" spc="-5" dirty="0">
                <a:latin typeface="Arial"/>
                <a:cs typeface="Arial"/>
              </a:rPr>
              <a:t>l</a:t>
            </a:r>
            <a:r>
              <a:rPr sz="1600" b="1" spc="-15" dirty="0">
                <a:latin typeface="Arial"/>
                <a:cs typeface="Arial"/>
              </a:rPr>
              <a:t>um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in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J</a:t>
            </a:r>
            <a:r>
              <a:rPr sz="1600" b="1" spc="-15" dirty="0">
                <a:latin typeface="Arial"/>
                <a:cs typeface="Arial"/>
              </a:rPr>
              <a:t>un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2013.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Up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f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-15" dirty="0">
                <a:latin typeface="Arial"/>
                <a:cs typeface="Arial"/>
              </a:rPr>
              <a:t>om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44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hou</a:t>
            </a:r>
            <a:r>
              <a:rPr sz="1600" b="1" spc="-10" dirty="0">
                <a:latin typeface="Arial"/>
                <a:cs typeface="Arial"/>
              </a:rPr>
              <a:t>rs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o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105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hou</a:t>
            </a:r>
            <a:r>
              <a:rPr sz="1600" b="1" spc="-10" dirty="0">
                <a:latin typeface="Arial"/>
                <a:cs typeface="Arial"/>
              </a:rPr>
              <a:t>rs in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ct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2016</a:t>
            </a:r>
            <a:endParaRPr sz="16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65"/>
              </a:spcBef>
              <a:buFont typeface="Arial"/>
              <a:buChar char="–"/>
              <a:tabLst>
                <a:tab pos="756920" algn="l"/>
              </a:tabLst>
            </a:pPr>
            <a:r>
              <a:rPr sz="1600" b="1" spc="-10" dirty="0">
                <a:latin typeface="Arial"/>
                <a:cs typeface="Arial"/>
              </a:rPr>
              <a:t>PIF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“</a:t>
            </a:r>
            <a:r>
              <a:rPr sz="1600" b="1" spc="-10" dirty="0">
                <a:latin typeface="Arial"/>
                <a:cs typeface="Arial"/>
              </a:rPr>
              <a:t>see</a:t>
            </a:r>
            <a:r>
              <a:rPr sz="1600" b="1" spc="-15" dirty="0">
                <a:latin typeface="Arial"/>
                <a:cs typeface="Arial"/>
              </a:rPr>
              <a:t>d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-15" dirty="0">
                <a:latin typeface="Arial"/>
                <a:cs typeface="Arial"/>
              </a:rPr>
              <a:t>d</a:t>
            </a:r>
            <a:r>
              <a:rPr sz="1600" b="1" spc="-10" dirty="0">
                <a:latin typeface="Arial"/>
                <a:cs typeface="Arial"/>
              </a:rPr>
              <a:t>”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th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f</a:t>
            </a:r>
            <a:r>
              <a:rPr sz="1600" b="1" spc="-10" dirty="0">
                <a:latin typeface="Arial"/>
                <a:cs typeface="Arial"/>
              </a:rPr>
              <a:t>leet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25" dirty="0">
                <a:latin typeface="Arial"/>
                <a:cs typeface="Arial"/>
              </a:rPr>
              <a:t>w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h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&gt;250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15</a:t>
            </a:r>
            <a:r>
              <a:rPr sz="1600" b="1" spc="-25" dirty="0">
                <a:latin typeface="Arial"/>
                <a:cs typeface="Arial"/>
              </a:rPr>
              <a:t>G</a:t>
            </a:r>
            <a:r>
              <a:rPr sz="1600" b="1" spc="-10" dirty="0">
                <a:latin typeface="Arial"/>
                <a:cs typeface="Arial"/>
              </a:rPr>
              <a:t>s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rai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ed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f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-15" dirty="0">
                <a:latin typeface="Arial"/>
                <a:cs typeface="Arial"/>
              </a:rPr>
              <a:t>om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2</a:t>
            </a:r>
            <a:r>
              <a:rPr sz="1600" b="1" spc="-5" dirty="0">
                <a:latin typeface="Arial"/>
                <a:cs typeface="Arial"/>
              </a:rPr>
              <a:t>-</a:t>
            </a:r>
            <a:r>
              <a:rPr sz="1600" b="1" spc="-10" dirty="0">
                <a:latin typeface="Arial"/>
                <a:cs typeface="Arial"/>
              </a:rPr>
              <a:t>210</a:t>
            </a:r>
            <a:r>
              <a:rPr sz="1575" b="1" spc="7" baseline="26455" dirty="0">
                <a:latin typeface="Arial"/>
                <a:cs typeface="Arial"/>
              </a:rPr>
              <a:t>th</a:t>
            </a:r>
            <a:r>
              <a:rPr sz="1575" b="1" baseline="26455" dirty="0">
                <a:latin typeface="Arial"/>
                <a:cs typeface="Arial"/>
              </a:rPr>
              <a:t> </a:t>
            </a:r>
            <a:r>
              <a:rPr sz="1575" b="1" spc="-217" baseline="2645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&amp;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f</a:t>
            </a:r>
            <a:r>
              <a:rPr sz="1600" b="1" spc="-10" dirty="0">
                <a:latin typeface="Arial"/>
                <a:cs typeface="Arial"/>
              </a:rPr>
              <a:t>ield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un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ts</a:t>
            </a:r>
            <a:endParaRPr sz="16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1"/>
              </a:spcBef>
              <a:buFont typeface="Arial"/>
              <a:buChar char="–"/>
            </a:pPr>
            <a:endParaRPr sz="1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1600" b="1" spc="-15" dirty="0">
                <a:latin typeface="Arial"/>
                <a:cs typeface="Arial"/>
              </a:rPr>
              <a:t>E</a:t>
            </a:r>
            <a:r>
              <a:rPr sz="1600" b="1" spc="-50" dirty="0">
                <a:latin typeface="Arial"/>
                <a:cs typeface="Arial"/>
              </a:rPr>
              <a:t>v</a:t>
            </a:r>
            <a:r>
              <a:rPr sz="1600" b="1" spc="-10" dirty="0">
                <a:latin typeface="Arial"/>
                <a:cs typeface="Arial"/>
              </a:rPr>
              <a:t>al</a:t>
            </a:r>
            <a:r>
              <a:rPr sz="1600" b="1" spc="-15" dirty="0">
                <a:latin typeface="Arial"/>
                <a:cs typeface="Arial"/>
              </a:rPr>
              <a:t>u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g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20" dirty="0">
                <a:latin typeface="Arial"/>
                <a:cs typeface="Arial"/>
              </a:rPr>
              <a:t>mm</a:t>
            </a:r>
            <a:r>
              <a:rPr sz="1600" b="1" spc="-10" dirty="0">
                <a:latin typeface="Arial"/>
                <a:cs typeface="Arial"/>
              </a:rPr>
              <a:t>ercial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cer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f</a:t>
            </a:r>
            <a:r>
              <a:rPr sz="1600" b="1" spc="-10" dirty="0">
                <a:latin typeface="Arial"/>
                <a:cs typeface="Arial"/>
              </a:rPr>
              <a:t>ica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n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f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ci</a:t>
            </a:r>
            <a:r>
              <a:rPr sz="1600" b="1" spc="-50" dirty="0">
                <a:latin typeface="Arial"/>
                <a:cs typeface="Arial"/>
              </a:rPr>
              <a:t>v</a:t>
            </a:r>
            <a:r>
              <a:rPr sz="1600" b="1" spc="-10" dirty="0">
                <a:latin typeface="Arial"/>
                <a:cs typeface="Arial"/>
              </a:rPr>
              <a:t>ilian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20" dirty="0">
                <a:latin typeface="Arial"/>
                <a:cs typeface="Arial"/>
              </a:rPr>
              <a:t>m</a:t>
            </a:r>
            <a:r>
              <a:rPr sz="1600" b="1" spc="-15" dirty="0">
                <a:latin typeface="Arial"/>
                <a:cs typeface="Arial"/>
              </a:rPr>
              <a:t>po</a:t>
            </a:r>
            <a:r>
              <a:rPr sz="1600" b="1" spc="-10" dirty="0">
                <a:latin typeface="Arial"/>
                <a:cs typeface="Arial"/>
              </a:rPr>
              <a:t>si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re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air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ec</a:t>
            </a:r>
            <a:r>
              <a:rPr sz="1600" b="1" spc="-15" dirty="0">
                <a:latin typeface="Arial"/>
                <a:cs typeface="Arial"/>
              </a:rPr>
              <a:t>hn</a:t>
            </a:r>
            <a:r>
              <a:rPr sz="1600" b="1" spc="-10" dirty="0">
                <a:latin typeface="Arial"/>
                <a:cs typeface="Arial"/>
              </a:rPr>
              <a:t>icia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s</a:t>
            </a:r>
            <a:endParaRPr sz="16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1600" b="1" spc="-15" dirty="0">
                <a:latin typeface="Arial"/>
                <a:cs typeface="Arial"/>
              </a:rPr>
              <a:t>Upg</a:t>
            </a:r>
            <a:r>
              <a:rPr sz="1600" b="1" spc="-10" dirty="0">
                <a:latin typeface="Arial"/>
                <a:cs typeface="Arial"/>
              </a:rPr>
              <a:t>ra</a:t>
            </a:r>
            <a:r>
              <a:rPr sz="1600" b="1" spc="-15" dirty="0">
                <a:latin typeface="Arial"/>
                <a:cs typeface="Arial"/>
              </a:rPr>
              <a:t>d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CC</a:t>
            </a:r>
            <a:r>
              <a:rPr sz="1600" b="1" spc="-65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D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rai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g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re</a:t>
            </a:r>
            <a:r>
              <a:rPr sz="1600" b="1" spc="-15" dirty="0">
                <a:latin typeface="Arial"/>
                <a:cs typeface="Arial"/>
              </a:rPr>
              <a:t>qu</a:t>
            </a:r>
            <a:r>
              <a:rPr sz="1600" b="1" spc="-10" dirty="0">
                <a:latin typeface="Arial"/>
                <a:cs typeface="Arial"/>
              </a:rPr>
              <a:t>ire</a:t>
            </a:r>
            <a:r>
              <a:rPr sz="1600" b="1" spc="-20" dirty="0">
                <a:latin typeface="Arial"/>
                <a:cs typeface="Arial"/>
              </a:rPr>
              <a:t>m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-15" dirty="0">
                <a:latin typeface="Arial"/>
                <a:cs typeface="Arial"/>
              </a:rPr>
              <a:t>nt</a:t>
            </a:r>
            <a:r>
              <a:rPr sz="1600" b="1" spc="-10" dirty="0">
                <a:latin typeface="Arial"/>
                <a:cs typeface="Arial"/>
              </a:rPr>
              <a:t>s.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Pr</a:t>
            </a:r>
            <a:r>
              <a:rPr sz="1600" b="1" spc="-15" dirty="0">
                <a:latin typeface="Arial"/>
                <a:cs typeface="Arial"/>
              </a:rPr>
              <a:t>opo</a:t>
            </a:r>
            <a:r>
              <a:rPr sz="1600" b="1" spc="-10" dirty="0">
                <a:latin typeface="Arial"/>
                <a:cs typeface="Arial"/>
              </a:rPr>
              <a:t>sed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b</a:t>
            </a:r>
            <a:r>
              <a:rPr sz="1600" b="1" spc="-10" dirty="0">
                <a:latin typeface="Arial"/>
                <a:cs typeface="Arial"/>
              </a:rPr>
              <a:t>reak</a:t>
            </a:r>
            <a:r>
              <a:rPr sz="1600" b="1" spc="-15" dirty="0">
                <a:latin typeface="Arial"/>
                <a:cs typeface="Arial"/>
              </a:rPr>
              <a:t>ou</a:t>
            </a:r>
            <a:r>
              <a:rPr sz="1600" b="1" spc="-10" dirty="0">
                <a:latin typeface="Arial"/>
                <a:cs typeface="Arial"/>
              </a:rPr>
              <a:t>t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cl</a:t>
            </a:r>
            <a:r>
              <a:rPr sz="1600" b="1" spc="-15" dirty="0">
                <a:latin typeface="Arial"/>
                <a:cs typeface="Arial"/>
              </a:rPr>
              <a:t>ud</a:t>
            </a:r>
            <a:r>
              <a:rPr sz="1600" b="1" spc="-10" dirty="0">
                <a:latin typeface="Arial"/>
                <a:cs typeface="Arial"/>
              </a:rPr>
              <a:t>es</a:t>
            </a:r>
            <a:endParaRPr sz="1600" dirty="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buFont typeface="Arial"/>
              <a:buChar char="•"/>
              <a:tabLst>
                <a:tab pos="1156335" algn="l"/>
              </a:tabLst>
            </a:pPr>
            <a:r>
              <a:rPr sz="1600" b="1" spc="-65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pp</a:t>
            </a:r>
            <a:r>
              <a:rPr sz="1600" b="1" spc="-10" dirty="0">
                <a:latin typeface="Arial"/>
                <a:cs typeface="Arial"/>
              </a:rPr>
              <a:t>re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ic</a:t>
            </a:r>
            <a:r>
              <a:rPr sz="1600" b="1" dirty="0">
                <a:latin typeface="Arial"/>
                <a:cs typeface="Arial"/>
              </a:rPr>
              <a:t>e</a:t>
            </a:r>
            <a:r>
              <a:rPr sz="1600" b="1" spc="-10" dirty="0">
                <a:latin typeface="Arial"/>
                <a:cs typeface="Arial"/>
              </a:rPr>
              <a:t>: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W</a:t>
            </a:r>
            <a:r>
              <a:rPr sz="1600" b="1" spc="-10" dirty="0">
                <a:latin typeface="Arial"/>
                <a:cs typeface="Arial"/>
              </a:rPr>
              <a:t>et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la</a:t>
            </a:r>
            <a:r>
              <a:rPr sz="1600" b="1" spc="-45" dirty="0">
                <a:latin typeface="Arial"/>
                <a:cs typeface="Arial"/>
              </a:rPr>
              <a:t>y</a:t>
            </a:r>
            <a:r>
              <a:rPr sz="1600" b="1" spc="-15" dirty="0">
                <a:latin typeface="Arial"/>
                <a:cs typeface="Arial"/>
              </a:rPr>
              <a:t>-u</a:t>
            </a:r>
            <a:r>
              <a:rPr sz="1600" b="1" spc="-10" dirty="0">
                <a:latin typeface="Arial"/>
                <a:cs typeface="Arial"/>
              </a:rPr>
              <a:t>p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n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sec</a:t>
            </a:r>
            <a:r>
              <a:rPr sz="1600" b="1" spc="-15" dirty="0">
                <a:latin typeface="Arial"/>
                <a:cs typeface="Arial"/>
              </a:rPr>
              <a:t>ond</a:t>
            </a:r>
            <a:r>
              <a:rPr sz="1600" b="1" spc="-10" dirty="0">
                <a:latin typeface="Arial"/>
                <a:cs typeface="Arial"/>
              </a:rPr>
              <a:t>ary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-15" dirty="0">
                <a:latin typeface="Arial"/>
                <a:cs typeface="Arial"/>
              </a:rPr>
              <a:t>u</a:t>
            </a:r>
            <a:r>
              <a:rPr sz="1600" b="1" spc="-10" dirty="0">
                <a:latin typeface="Arial"/>
                <a:cs typeface="Arial"/>
              </a:rPr>
              <a:t>c</a:t>
            </a:r>
            <a:r>
              <a:rPr sz="1600" b="1" spc="-15" dirty="0">
                <a:latin typeface="Arial"/>
                <a:cs typeface="Arial"/>
              </a:rPr>
              <a:t>tu</a:t>
            </a:r>
            <a:r>
              <a:rPr sz="1600" b="1" spc="-10" dirty="0">
                <a:latin typeface="Arial"/>
                <a:cs typeface="Arial"/>
              </a:rPr>
              <a:t>re</a:t>
            </a:r>
            <a:endParaRPr sz="1600" dirty="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buFont typeface="Arial"/>
              <a:buChar char="•"/>
              <a:tabLst>
                <a:tab pos="1156335" algn="l"/>
              </a:tabLst>
            </a:pPr>
            <a:r>
              <a:rPr sz="1600" b="1" spc="-10" dirty="0">
                <a:latin typeface="Arial"/>
                <a:cs typeface="Arial"/>
              </a:rPr>
              <a:t>J</a:t>
            </a:r>
            <a:r>
              <a:rPr sz="1600" b="1" spc="-15" dirty="0">
                <a:latin typeface="Arial"/>
                <a:cs typeface="Arial"/>
              </a:rPr>
              <a:t>ou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-50" dirty="0">
                <a:latin typeface="Arial"/>
                <a:cs typeface="Arial"/>
              </a:rPr>
              <a:t>y</a:t>
            </a:r>
            <a:r>
              <a:rPr sz="1600" b="1" spc="-20" dirty="0">
                <a:latin typeface="Arial"/>
                <a:cs typeface="Arial"/>
              </a:rPr>
              <a:t>m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: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Pre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re</a:t>
            </a:r>
            <a:r>
              <a:rPr sz="1600" b="1" spc="-15" dirty="0">
                <a:latin typeface="Arial"/>
                <a:cs typeface="Arial"/>
              </a:rPr>
              <a:t>g</a:t>
            </a:r>
            <a:r>
              <a:rPr sz="1600" b="1" spc="-10" dirty="0">
                <a:latin typeface="Arial"/>
                <a:cs typeface="Arial"/>
              </a:rPr>
              <a:t>/DVD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re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airs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n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h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gh</a:t>
            </a:r>
            <a:r>
              <a:rPr sz="1600" b="1" spc="-10" dirty="0">
                <a:latin typeface="Arial"/>
                <a:cs typeface="Arial"/>
              </a:rPr>
              <a:t>ly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d</a:t>
            </a:r>
            <a:r>
              <a:rPr sz="1600" b="1" spc="-10" dirty="0">
                <a:latin typeface="Arial"/>
                <a:cs typeface="Arial"/>
              </a:rPr>
              <a:t>ed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cri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ical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-15" dirty="0">
                <a:latin typeface="Arial"/>
                <a:cs typeface="Arial"/>
              </a:rPr>
              <a:t>u</a:t>
            </a:r>
            <a:r>
              <a:rPr sz="1600" b="1" spc="-10" dirty="0">
                <a:latin typeface="Arial"/>
                <a:cs typeface="Arial"/>
              </a:rPr>
              <a:t>c</a:t>
            </a:r>
            <a:r>
              <a:rPr sz="1600" b="1" spc="-15" dirty="0">
                <a:latin typeface="Arial"/>
                <a:cs typeface="Arial"/>
              </a:rPr>
              <a:t>tu</a:t>
            </a:r>
            <a:r>
              <a:rPr sz="1600" b="1" spc="-10" dirty="0">
                <a:latin typeface="Arial"/>
                <a:cs typeface="Arial"/>
              </a:rPr>
              <a:t>re</a:t>
            </a:r>
            <a:endParaRPr sz="1600" dirty="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buFont typeface="Arial"/>
              <a:buChar char="•"/>
              <a:tabLst>
                <a:tab pos="1156335" algn="l"/>
              </a:tabLst>
            </a:pPr>
            <a:r>
              <a:rPr sz="1600" b="1" spc="-65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d</a:t>
            </a:r>
            <a:r>
              <a:rPr sz="1600" b="1" spc="-35" dirty="0">
                <a:latin typeface="Arial"/>
                <a:cs typeface="Arial"/>
              </a:rPr>
              <a:t>v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ce</a:t>
            </a:r>
            <a:r>
              <a:rPr sz="1600" b="1" spc="-5" dirty="0">
                <a:latin typeface="Arial"/>
                <a:cs typeface="Arial"/>
              </a:rPr>
              <a:t>d</a:t>
            </a:r>
            <a:r>
              <a:rPr sz="1600" b="1" spc="-10" dirty="0">
                <a:latin typeface="Arial"/>
                <a:cs typeface="Arial"/>
              </a:rPr>
              <a:t>: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C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b</a:t>
            </a:r>
            <a:r>
              <a:rPr sz="1600" b="1" spc="-10" dirty="0">
                <a:latin typeface="Arial"/>
                <a:cs typeface="Arial"/>
              </a:rPr>
              <a:t>le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f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re</a:t>
            </a:r>
            <a:r>
              <a:rPr sz="1600" b="1" spc="-15" dirty="0">
                <a:latin typeface="Arial"/>
                <a:cs typeface="Arial"/>
              </a:rPr>
              <a:t>bu</a:t>
            </a:r>
            <a:r>
              <a:rPr sz="1600" b="1" spc="-5" dirty="0">
                <a:latin typeface="Arial"/>
                <a:cs typeface="Arial"/>
              </a:rPr>
              <a:t>il</a:t>
            </a:r>
            <a:r>
              <a:rPr sz="1600" b="1" spc="-15" dirty="0">
                <a:latin typeface="Arial"/>
                <a:cs typeface="Arial"/>
              </a:rPr>
              <a:t>d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g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aircra</a:t>
            </a:r>
            <a:r>
              <a:rPr sz="1600" b="1" spc="-15" dirty="0">
                <a:latin typeface="Arial"/>
                <a:cs typeface="Arial"/>
              </a:rPr>
              <a:t>f</a:t>
            </a:r>
            <a:r>
              <a:rPr sz="1600" b="1" spc="-10" dirty="0">
                <a:latin typeface="Arial"/>
                <a:cs typeface="Arial"/>
              </a:rPr>
              <a:t>t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</a:t>
            </a:r>
            <a:r>
              <a:rPr sz="1600" b="1" spc="-20" dirty="0">
                <a:latin typeface="Arial"/>
                <a:cs typeface="Arial"/>
              </a:rPr>
              <a:t>ompon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-15" dirty="0">
                <a:latin typeface="Arial"/>
                <a:cs typeface="Arial"/>
              </a:rPr>
              <a:t>nts</a:t>
            </a:r>
            <a:endParaRPr sz="16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84"/>
              </a:spcBef>
              <a:buFont typeface="Arial"/>
              <a:buChar char="–"/>
              <a:tabLst>
                <a:tab pos="756920" algn="l"/>
              </a:tabLst>
            </a:pPr>
            <a:r>
              <a:rPr sz="1600" b="1" spc="-10" dirty="0">
                <a:latin typeface="Arial"/>
                <a:cs typeface="Arial"/>
              </a:rPr>
              <a:t>Rec</a:t>
            </a:r>
            <a:r>
              <a:rPr sz="1600" b="1" spc="-15" dirty="0">
                <a:latin typeface="Arial"/>
                <a:cs typeface="Arial"/>
              </a:rPr>
              <a:t>u</a:t>
            </a:r>
            <a:r>
              <a:rPr sz="1600" b="1" spc="-10" dirty="0">
                <a:latin typeface="Arial"/>
                <a:cs typeface="Arial"/>
              </a:rPr>
              <a:t>rri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g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rai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g</a:t>
            </a:r>
            <a:endParaRPr sz="16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6235" algn="l"/>
              </a:tabLst>
            </a:pPr>
            <a:r>
              <a:rPr sz="1600" b="1" spc="-10" dirty="0">
                <a:latin typeface="Arial"/>
                <a:cs typeface="Arial"/>
              </a:rPr>
              <a:t>Pr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cess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-15" dirty="0">
                <a:latin typeface="Arial"/>
                <a:cs typeface="Arial"/>
              </a:rPr>
              <a:t>of</a:t>
            </a:r>
            <a:r>
              <a:rPr sz="1600" b="1" spc="-10" dirty="0">
                <a:latin typeface="Arial"/>
                <a:cs typeface="Arial"/>
              </a:rPr>
              <a:t>icie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dirty="0">
                <a:latin typeface="Arial"/>
                <a:cs typeface="Arial"/>
              </a:rPr>
              <a:t>c</a:t>
            </a:r>
            <a:r>
              <a:rPr sz="1600" b="1" spc="-10" dirty="0">
                <a:latin typeface="Arial"/>
                <a:cs typeface="Arial"/>
              </a:rPr>
              <a:t>y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re</a:t>
            </a:r>
            <a:r>
              <a:rPr sz="1600" b="1" spc="-15" dirty="0">
                <a:latin typeface="Arial"/>
                <a:cs typeface="Arial"/>
              </a:rPr>
              <a:t>qu</a:t>
            </a:r>
            <a:r>
              <a:rPr sz="1600" b="1" spc="-10" dirty="0">
                <a:latin typeface="Arial"/>
                <a:cs typeface="Arial"/>
              </a:rPr>
              <a:t>ire</a:t>
            </a:r>
            <a:r>
              <a:rPr sz="1600" b="1" spc="-20" dirty="0">
                <a:latin typeface="Arial"/>
                <a:cs typeface="Arial"/>
              </a:rPr>
              <a:t>m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-15" dirty="0">
                <a:latin typeface="Arial"/>
                <a:cs typeface="Arial"/>
              </a:rPr>
              <a:t>nt</a:t>
            </a:r>
            <a:r>
              <a:rPr sz="1600" b="1" spc="-10" dirty="0">
                <a:latin typeface="Arial"/>
                <a:cs typeface="Arial"/>
              </a:rPr>
              <a:t>s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fo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DVD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d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oth</a:t>
            </a:r>
            <a:r>
              <a:rPr sz="1600" b="1" spc="-10" dirty="0">
                <a:latin typeface="Arial"/>
                <a:cs typeface="Arial"/>
              </a:rPr>
              <a:t>er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ecial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cess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le</a:t>
            </a:r>
            <a:r>
              <a:rPr sz="1600" b="1" spc="-15" dirty="0">
                <a:latin typeface="Arial"/>
                <a:cs typeface="Arial"/>
              </a:rPr>
              <a:t>nd</a:t>
            </a:r>
            <a:r>
              <a:rPr sz="1600" b="1" spc="-10" dirty="0">
                <a:latin typeface="Arial"/>
                <a:cs typeface="Arial"/>
              </a:rPr>
              <a:t>s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o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crea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g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thos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ca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b</a:t>
            </a:r>
            <a:r>
              <a:rPr sz="1600" b="1" spc="-5" dirty="0">
                <a:latin typeface="Arial"/>
                <a:cs typeface="Arial"/>
              </a:rPr>
              <a:t>ili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ies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at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d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-15" dirty="0">
                <a:latin typeface="Arial"/>
                <a:cs typeface="Arial"/>
              </a:rPr>
              <a:t>po</a:t>
            </a:r>
            <a:r>
              <a:rPr sz="1600" b="1" spc="-10" dirty="0">
                <a:latin typeface="Arial"/>
                <a:cs typeface="Arial"/>
              </a:rPr>
              <a:t>t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f</a:t>
            </a:r>
            <a:r>
              <a:rPr sz="1600" b="1" spc="-10" dirty="0">
                <a:latin typeface="Arial"/>
                <a:cs typeface="Arial"/>
              </a:rPr>
              <a:t>ac</a:t>
            </a:r>
            <a:r>
              <a:rPr sz="1600" b="1" spc="-15" dirty="0">
                <a:latin typeface="Arial"/>
                <a:cs typeface="Arial"/>
              </a:rPr>
              <a:t>to</a:t>
            </a:r>
            <a:r>
              <a:rPr sz="1600" b="1" spc="-10" dirty="0">
                <a:latin typeface="Arial"/>
                <a:cs typeface="Arial"/>
              </a:rPr>
              <a:t>ry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"/>
              </a:spcBef>
              <a:buFont typeface="Arial"/>
              <a:buChar char="•"/>
            </a:pP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1600" b="1" spc="-15" dirty="0">
                <a:latin typeface="Arial"/>
                <a:cs typeface="Arial"/>
              </a:rPr>
              <a:t>L</a:t>
            </a:r>
            <a:r>
              <a:rPr sz="1600" b="1" spc="-65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Rs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&amp;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O</a:t>
            </a:r>
            <a:r>
              <a:rPr sz="1600" b="1" spc="-15" dirty="0">
                <a:latin typeface="Arial"/>
                <a:cs typeface="Arial"/>
              </a:rPr>
              <a:t>EM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F</a:t>
            </a:r>
            <a:r>
              <a:rPr sz="1600" b="1" spc="-10" dirty="0">
                <a:latin typeface="Arial"/>
                <a:cs typeface="Arial"/>
              </a:rPr>
              <a:t>ield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Ser</a:t>
            </a:r>
            <a:r>
              <a:rPr sz="1600" b="1" spc="-50" dirty="0">
                <a:latin typeface="Arial"/>
                <a:cs typeface="Arial"/>
              </a:rPr>
              <a:t>v</a:t>
            </a:r>
            <a:r>
              <a:rPr sz="1600" b="1" spc="-10" dirty="0">
                <a:latin typeface="Arial"/>
                <a:cs typeface="Arial"/>
              </a:rPr>
              <a:t>ice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Eng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eers/Re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s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Font typeface="Arial"/>
              <a:buChar char="•"/>
            </a:pPr>
            <a:endParaRPr sz="16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1600" b="1" spc="-10" dirty="0">
                <a:latin typeface="Arial"/>
                <a:cs typeface="Arial"/>
              </a:rPr>
              <a:t>Mili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0" dirty="0">
                <a:latin typeface="Arial"/>
                <a:cs typeface="Arial"/>
              </a:rPr>
              <a:t>r</a:t>
            </a:r>
            <a:r>
              <a:rPr sz="1600" b="1" spc="-10" dirty="0">
                <a:latin typeface="Arial"/>
                <a:cs typeface="Arial"/>
              </a:rPr>
              <a:t>y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s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-15" dirty="0">
                <a:latin typeface="Arial"/>
                <a:cs typeface="Arial"/>
              </a:rPr>
              <a:t>u</a:t>
            </a:r>
            <a:r>
              <a:rPr sz="1600" b="1" spc="-10" dirty="0">
                <a:latin typeface="Arial"/>
                <a:cs typeface="Arial"/>
              </a:rPr>
              <a:t>c</a:t>
            </a:r>
            <a:r>
              <a:rPr sz="1600" b="1" spc="-15" dirty="0">
                <a:latin typeface="Arial"/>
                <a:cs typeface="Arial"/>
              </a:rPr>
              <a:t>to</a:t>
            </a:r>
            <a:r>
              <a:rPr sz="1600" b="1" spc="-10" dirty="0">
                <a:latin typeface="Arial"/>
                <a:cs typeface="Arial"/>
              </a:rPr>
              <a:t>rs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mo</a:t>
            </a:r>
            <a:r>
              <a:rPr sz="1600" b="1" spc="-50" dirty="0">
                <a:latin typeface="Arial"/>
                <a:cs typeface="Arial"/>
              </a:rPr>
              <a:t>v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in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&amp;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ou</a:t>
            </a:r>
            <a:r>
              <a:rPr sz="1600" b="1" spc="-10" dirty="0">
                <a:latin typeface="Arial"/>
                <a:cs typeface="Arial"/>
              </a:rPr>
              <a:t>t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f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th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un</a:t>
            </a:r>
            <a:r>
              <a:rPr sz="1600" b="1" spc="-5" dirty="0">
                <a:latin typeface="Arial"/>
                <a:cs typeface="Arial"/>
              </a:rPr>
              <a:t>it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d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m</a:t>
            </a:r>
            <a:r>
              <a:rPr sz="1600" b="1" spc="-10" dirty="0">
                <a:latin typeface="Arial"/>
                <a:cs typeface="Arial"/>
              </a:rPr>
              <a:t>ay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no</a:t>
            </a:r>
            <a:r>
              <a:rPr sz="1600" b="1" spc="-10" dirty="0">
                <a:latin typeface="Arial"/>
                <a:cs typeface="Arial"/>
              </a:rPr>
              <a:t>t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h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50" dirty="0">
                <a:latin typeface="Arial"/>
                <a:cs typeface="Arial"/>
              </a:rPr>
              <a:t>v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</a:t>
            </a:r>
            <a:r>
              <a:rPr sz="1600" b="1" spc="-20" dirty="0">
                <a:latin typeface="Arial"/>
                <a:cs typeface="Arial"/>
              </a:rPr>
              <a:t>ompo</a:t>
            </a:r>
            <a:r>
              <a:rPr sz="1600" b="1" spc="-10" dirty="0">
                <a:latin typeface="Arial"/>
                <a:cs typeface="Arial"/>
              </a:rPr>
              <a:t>si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rai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ng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Font typeface="Arial"/>
              <a:buChar char="•"/>
            </a:pPr>
            <a:endParaRPr sz="16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1600" b="1" spc="-15" dirty="0">
                <a:latin typeface="Arial"/>
                <a:cs typeface="Arial"/>
              </a:rPr>
              <a:t>Wo</a:t>
            </a:r>
            <a:r>
              <a:rPr sz="1600" b="1" spc="-10" dirty="0">
                <a:latin typeface="Arial"/>
                <a:cs typeface="Arial"/>
              </a:rPr>
              <a:t>rki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g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25" dirty="0">
                <a:latin typeface="Arial"/>
                <a:cs typeface="Arial"/>
              </a:rPr>
              <a:t>w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h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la</a:t>
            </a:r>
            <a:r>
              <a:rPr sz="1600" b="1" spc="-15" dirty="0">
                <a:latin typeface="Arial"/>
                <a:cs typeface="Arial"/>
              </a:rPr>
              <a:t>tform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PMs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n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d</a:t>
            </a:r>
            <a:r>
              <a:rPr sz="1600" b="1" spc="-50" dirty="0">
                <a:latin typeface="Arial"/>
                <a:cs typeface="Arial"/>
              </a:rPr>
              <a:t>v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ced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</a:t>
            </a:r>
            <a:r>
              <a:rPr sz="1600" b="1" spc="-20" dirty="0">
                <a:latin typeface="Arial"/>
                <a:cs typeface="Arial"/>
              </a:rPr>
              <a:t>ompo</a:t>
            </a:r>
            <a:r>
              <a:rPr sz="1600" b="1" spc="-10" dirty="0">
                <a:latin typeface="Arial"/>
                <a:cs typeface="Arial"/>
              </a:rPr>
              <a:t>si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re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air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re</a:t>
            </a:r>
            <a:r>
              <a:rPr sz="1600" b="1" spc="-15" dirty="0">
                <a:latin typeface="Arial"/>
                <a:cs typeface="Arial"/>
              </a:rPr>
              <a:t>qu</a:t>
            </a:r>
            <a:r>
              <a:rPr sz="1600" b="1" spc="-10" dirty="0">
                <a:latin typeface="Arial"/>
                <a:cs typeface="Arial"/>
              </a:rPr>
              <a:t>ire</a:t>
            </a:r>
            <a:r>
              <a:rPr sz="1600" b="1" spc="-20" dirty="0">
                <a:latin typeface="Arial"/>
                <a:cs typeface="Arial"/>
              </a:rPr>
              <a:t>m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-15" dirty="0">
                <a:latin typeface="Arial"/>
                <a:cs typeface="Arial"/>
              </a:rPr>
              <a:t>nts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9568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4" name="object 2"/>
          <p:cNvSpPr txBox="1"/>
          <p:nvPr/>
        </p:nvSpPr>
        <p:spPr>
          <a:xfrm>
            <a:off x="545465" y="1356542"/>
            <a:ext cx="7874000" cy="436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97180" indent="-342900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b="1" spc="-5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-5" dirty="0">
                <a:latin typeface="Arial"/>
                <a:cs typeface="Arial"/>
              </a:rPr>
              <a:t>mm</a:t>
            </a:r>
            <a:r>
              <a:rPr sz="1800" b="1" dirty="0">
                <a:latin typeface="Arial"/>
                <a:cs typeface="Arial"/>
              </a:rPr>
              <a:t>on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p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ir</a:t>
            </a:r>
            <a:r>
              <a:rPr sz="1800" b="1" spc="-5" dirty="0">
                <a:latin typeface="Arial"/>
                <a:cs typeface="Arial"/>
              </a:rPr>
              <a:t> m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ls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&amp; p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-10" dirty="0">
                <a:latin typeface="Arial"/>
                <a:cs typeface="Arial"/>
              </a:rPr>
              <a:t>cesse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ac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pl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tfo</a:t>
            </a:r>
            <a:r>
              <a:rPr sz="1800" b="1" spc="-5" dirty="0">
                <a:latin typeface="Arial"/>
                <a:cs typeface="Arial"/>
              </a:rPr>
              <a:t>rm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</a:t>
            </a:r>
            <a:r>
              <a:rPr sz="1800" b="1" spc="-10" dirty="0">
                <a:latin typeface="Arial"/>
                <a:cs typeface="Arial"/>
              </a:rPr>
              <a:t>ak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it </a:t>
            </a:r>
            <a:r>
              <a:rPr sz="1800" b="1" spc="-10" dirty="0">
                <a:latin typeface="Arial"/>
                <a:cs typeface="Arial"/>
              </a:rPr>
              <a:t>eas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on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-10" dirty="0">
                <a:latin typeface="Arial"/>
                <a:cs typeface="Arial"/>
              </a:rPr>
              <a:t>ec</a:t>
            </a:r>
            <a:r>
              <a:rPr sz="1800" b="1" dirty="0">
                <a:latin typeface="Arial"/>
                <a:cs typeface="Arial"/>
              </a:rPr>
              <a:t>hni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10" dirty="0">
                <a:latin typeface="Arial"/>
                <a:cs typeface="Arial"/>
              </a:rPr>
              <a:t>an</a:t>
            </a:r>
            <a:endParaRPr sz="1800">
              <a:latin typeface="Arial"/>
              <a:cs typeface="Arial"/>
            </a:endParaRPr>
          </a:p>
          <a:p>
            <a:pPr marL="812800" marR="5080" lvl="1" indent="-342900">
              <a:lnSpc>
                <a:spcPct val="80000"/>
              </a:lnSpc>
              <a:spcBef>
                <a:spcPts val="430"/>
              </a:spcBef>
              <a:buFont typeface="Arial"/>
              <a:buChar char="–"/>
              <a:tabLst>
                <a:tab pos="812800" algn="l"/>
              </a:tabLst>
            </a:pPr>
            <a:r>
              <a:rPr sz="1800" b="1" dirty="0">
                <a:latin typeface="Arial"/>
                <a:cs typeface="Arial"/>
              </a:rPr>
              <a:t>G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l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-5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po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ite</a:t>
            </a:r>
            <a:r>
              <a:rPr sz="1800" b="1" spc="-5" dirty="0">
                <a:latin typeface="Arial"/>
                <a:cs typeface="Arial"/>
              </a:rPr>
              <a:t> r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p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ir</a:t>
            </a:r>
            <a:r>
              <a:rPr sz="1800" b="1" spc="-5" dirty="0">
                <a:latin typeface="Arial"/>
                <a:cs typeface="Arial"/>
              </a:rPr>
              <a:t> m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nu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l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hould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</a:t>
            </a:r>
            <a:r>
              <a:rPr sz="1800" b="1" spc="-10" dirty="0">
                <a:latin typeface="Arial"/>
                <a:cs typeface="Arial"/>
              </a:rPr>
              <a:t>ase</a:t>
            </a:r>
            <a:r>
              <a:rPr sz="1800" b="1" dirty="0">
                <a:latin typeface="Arial"/>
                <a:cs typeface="Arial"/>
              </a:rPr>
              <a:t>line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fi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ld 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p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ir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-10" dirty="0">
                <a:latin typeface="Arial"/>
                <a:cs typeface="Arial"/>
              </a:rPr>
              <a:t>ce</a:t>
            </a:r>
            <a:r>
              <a:rPr sz="1800" b="1" dirty="0">
                <a:latin typeface="Arial"/>
                <a:cs typeface="Arial"/>
              </a:rPr>
              <a:t>du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es</a:t>
            </a:r>
            <a:endParaRPr sz="1800">
              <a:latin typeface="Arial"/>
              <a:cs typeface="Arial"/>
            </a:endParaRPr>
          </a:p>
          <a:p>
            <a:pPr marL="812800" marR="765810" lvl="1" indent="-342900">
              <a:lnSpc>
                <a:spcPct val="80000"/>
              </a:lnSpc>
              <a:spcBef>
                <a:spcPts val="430"/>
              </a:spcBef>
              <a:buFont typeface="Arial"/>
              <a:buChar char="–"/>
              <a:tabLst>
                <a:tab pos="812800" algn="l"/>
              </a:tabLst>
            </a:pPr>
            <a:r>
              <a:rPr sz="1800" b="1" dirty="0">
                <a:latin typeface="Arial"/>
                <a:cs typeface="Arial"/>
              </a:rPr>
              <a:t>OEMs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ca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u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5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ize for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eac</a:t>
            </a:r>
            <a:r>
              <a:rPr sz="1800" b="1" dirty="0">
                <a:latin typeface="Arial"/>
                <a:cs typeface="Arial"/>
              </a:rPr>
              <a:t>h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-5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pon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nt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(#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pli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&amp; ply o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nt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tion)</a:t>
            </a:r>
            <a:endParaRPr sz="1800">
              <a:latin typeface="Arial"/>
              <a:cs typeface="Arial"/>
            </a:endParaRPr>
          </a:p>
          <a:p>
            <a:pPr marL="355600" marR="323850" indent="-342900" algn="just">
              <a:lnSpc>
                <a:spcPct val="80000"/>
              </a:lnSpc>
              <a:spcBef>
                <a:spcPts val="430"/>
              </a:spcBef>
              <a:buFont typeface="Arial"/>
              <a:buChar char="•"/>
              <a:tabLst>
                <a:tab pos="355600" algn="l"/>
              </a:tabLst>
            </a:pPr>
            <a:r>
              <a:rPr sz="1800" b="1" spc="-5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ontinue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</a:t>
            </a:r>
            <a:r>
              <a:rPr sz="1800" b="1" spc="-5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5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M</a:t>
            </a:r>
            <a:r>
              <a:rPr sz="1800" b="1" spc="-5" dirty="0">
                <a:latin typeface="Arial"/>
                <a:cs typeface="Arial"/>
              </a:rPr>
              <a:t>RDE</a:t>
            </a:r>
            <a:r>
              <a:rPr sz="1800" b="1" dirty="0">
                <a:latin typeface="Arial"/>
                <a:cs typeface="Arial"/>
              </a:rPr>
              <a:t>C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</a:t>
            </a:r>
            <a:r>
              <a:rPr sz="1800" b="1" dirty="0">
                <a:latin typeface="Arial"/>
                <a:cs typeface="Arial"/>
              </a:rPr>
              <a:t>otot</a:t>
            </a:r>
            <a:r>
              <a:rPr sz="1800" b="1" spc="-20" dirty="0">
                <a:latin typeface="Arial"/>
                <a:cs typeface="Arial"/>
              </a:rPr>
              <a:t>y</a:t>
            </a:r>
            <a:r>
              <a:rPr sz="1800" b="1" dirty="0">
                <a:latin typeface="Arial"/>
                <a:cs typeface="Arial"/>
              </a:rPr>
              <a:t>pe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Int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g</a:t>
            </a:r>
            <a:r>
              <a:rPr sz="1800" b="1" spc="-5" dirty="0">
                <a:latin typeface="Arial"/>
                <a:cs typeface="Arial"/>
              </a:rPr>
              <a:t>ra</a:t>
            </a:r>
            <a:r>
              <a:rPr sz="1800" b="1" dirty="0">
                <a:latin typeface="Arial"/>
                <a:cs typeface="Arial"/>
              </a:rPr>
              <a:t>tion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</a:t>
            </a:r>
            <a:r>
              <a:rPr sz="1800" b="1" spc="-5" dirty="0">
                <a:latin typeface="Arial"/>
                <a:cs typeface="Arial"/>
              </a:rPr>
              <a:t>ac</a:t>
            </a:r>
            <a:r>
              <a:rPr sz="1800" b="1" dirty="0">
                <a:latin typeface="Arial"/>
                <a:cs typeface="Arial"/>
              </a:rPr>
              <a:t>ility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-45" dirty="0">
                <a:latin typeface="Arial"/>
                <a:cs typeface="Arial"/>
              </a:rPr>
              <a:t>v</a:t>
            </a:r>
            <a:r>
              <a:rPr sz="1800" b="1" dirty="0">
                <a:latin typeface="Arial"/>
                <a:cs typeface="Arial"/>
              </a:rPr>
              <a:t>ide int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im</a:t>
            </a:r>
            <a:r>
              <a:rPr sz="1800" b="1" spc="-5" dirty="0">
                <a:latin typeface="Arial"/>
                <a:cs typeface="Arial"/>
              </a:rPr>
              <a:t> r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p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ir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ca</a:t>
            </a:r>
            <a:r>
              <a:rPr sz="1800" b="1" dirty="0">
                <a:latin typeface="Arial"/>
                <a:cs typeface="Arial"/>
              </a:rPr>
              <a:t>p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bility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until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g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nic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int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ca</a:t>
            </a:r>
            <a:r>
              <a:rPr sz="1800" b="1" dirty="0">
                <a:latin typeface="Arial"/>
                <a:cs typeface="Arial"/>
              </a:rPr>
              <a:t>p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biliti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e </a:t>
            </a:r>
            <a:r>
              <a:rPr sz="1800" b="1" spc="-10" dirty="0">
                <a:latin typeface="Arial"/>
                <a:cs typeface="Arial"/>
              </a:rPr>
              <a:t>es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bli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h</a:t>
            </a:r>
            <a:r>
              <a:rPr sz="1800" b="1" spc="-10" dirty="0">
                <a:latin typeface="Arial"/>
                <a:cs typeface="Arial"/>
              </a:rPr>
              <a:t>ed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b="1" spc="-5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-5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pl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te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fi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lding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-10" dirty="0">
                <a:latin typeface="Arial"/>
                <a:cs typeface="Arial"/>
              </a:rPr>
              <a:t>ecessa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y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tools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nd</a:t>
            </a:r>
            <a:r>
              <a:rPr sz="1800" b="1" spc="-5" dirty="0">
                <a:latin typeface="Arial"/>
                <a:cs typeface="Arial"/>
              </a:rPr>
              <a:t> m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ls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</a:t>
            </a:r>
            <a:r>
              <a:rPr sz="1800" b="1" spc="-5" dirty="0">
                <a:latin typeface="Arial"/>
                <a:cs typeface="Arial"/>
              </a:rPr>
              <a:t> r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p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ir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5600" algn="l"/>
              </a:tabLst>
            </a:pPr>
            <a:r>
              <a:rPr sz="1800" b="1" spc="-5" dirty="0">
                <a:latin typeface="Arial"/>
                <a:cs typeface="Arial"/>
              </a:rPr>
              <a:t>PE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40" dirty="0">
                <a:latin typeface="Arial"/>
                <a:cs typeface="Arial"/>
              </a:rPr>
              <a:t>A</a:t>
            </a:r>
            <a:r>
              <a:rPr sz="1800" b="1" spc="-20" dirty="0">
                <a:latin typeface="Arial"/>
                <a:cs typeface="Arial"/>
              </a:rPr>
              <a:t>v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tion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-5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po</a:t>
            </a:r>
            <a:r>
              <a:rPr sz="1800" b="1" spc="-5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ite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Re</a:t>
            </a:r>
            <a:r>
              <a:rPr sz="1800" b="1" dirty="0">
                <a:latin typeface="Arial"/>
                <a:cs typeface="Arial"/>
              </a:rPr>
              <a:t>p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ir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5" dirty="0">
                <a:latin typeface="Arial"/>
                <a:cs typeface="Arial"/>
              </a:rPr>
              <a:t>P</a:t>
            </a:r>
            <a:r>
              <a:rPr sz="1800" b="1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b="1" spc="-5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5" dirty="0">
                <a:latin typeface="Arial"/>
                <a:cs typeface="Arial"/>
              </a:rPr>
              <a:t>W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-5" dirty="0">
                <a:latin typeface="Arial"/>
                <a:cs typeface="Arial"/>
              </a:rPr>
              <a:t>ee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-5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lude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re</a:t>
            </a:r>
            <a:r>
              <a:rPr sz="1800" b="1" dirty="0">
                <a:latin typeface="Arial"/>
                <a:cs typeface="Arial"/>
              </a:rPr>
              <a:t>p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ir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og</a:t>
            </a:r>
            <a:r>
              <a:rPr sz="1800" b="1" spc="-5" dirty="0">
                <a:latin typeface="Arial"/>
                <a:cs typeface="Arial"/>
              </a:rPr>
              <a:t>ram</a:t>
            </a:r>
            <a:r>
              <a:rPr sz="1800" b="1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807720" lvl="1" indent="-337820">
              <a:lnSpc>
                <a:spcPct val="100000"/>
              </a:lnSpc>
              <a:buFont typeface="Arial"/>
              <a:buChar char="–"/>
              <a:tabLst>
                <a:tab pos="808355" algn="l"/>
              </a:tabLst>
            </a:pPr>
            <a:r>
              <a:rPr sz="1800" b="1" spc="-5" dirty="0">
                <a:latin typeface="Arial"/>
                <a:cs typeface="Arial"/>
              </a:rPr>
              <a:t>Ca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du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ing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M</a:t>
            </a:r>
            <a:r>
              <a:rPr sz="1800" b="1" spc="-5" dirty="0">
                <a:latin typeface="Arial"/>
                <a:cs typeface="Arial"/>
              </a:rPr>
              <a:t>D</a:t>
            </a:r>
            <a:r>
              <a:rPr sz="1800" b="1" dirty="0">
                <a:latin typeface="Arial"/>
                <a:cs typeface="Arial"/>
              </a:rPr>
              <a:t>,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IP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or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full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odu</a:t>
            </a:r>
            <a:r>
              <a:rPr sz="1800" b="1" spc="-5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tion</a:t>
            </a:r>
            <a:endParaRPr sz="1800">
              <a:latin typeface="Arial"/>
              <a:cs typeface="Arial"/>
            </a:endParaRPr>
          </a:p>
          <a:p>
            <a:pPr marL="807720" lvl="1" indent="-337820">
              <a:lnSpc>
                <a:spcPct val="100000"/>
              </a:lnSpc>
              <a:buFont typeface="Arial"/>
              <a:buChar char="–"/>
              <a:tabLst>
                <a:tab pos="808355" algn="l"/>
              </a:tabLst>
            </a:pPr>
            <a:r>
              <a:rPr sz="1800" b="1" spc="-5" dirty="0">
                <a:latin typeface="Arial"/>
                <a:cs typeface="Arial"/>
              </a:rPr>
              <a:t>Nee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-45" dirty="0">
                <a:latin typeface="Arial"/>
                <a:cs typeface="Arial"/>
              </a:rPr>
              <a:t>v</a:t>
            </a:r>
            <a:r>
              <a:rPr sz="1800" b="1" dirty="0">
                <a:latin typeface="Arial"/>
                <a:cs typeface="Arial"/>
              </a:rPr>
              <a:t>ide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ngin</a:t>
            </a:r>
            <a:r>
              <a:rPr sz="1800" b="1" spc="-5" dirty="0">
                <a:latin typeface="Arial"/>
                <a:cs typeface="Arial"/>
              </a:rPr>
              <a:t>eer</a:t>
            </a:r>
            <a:r>
              <a:rPr sz="1800" b="1" dirty="0">
                <a:latin typeface="Arial"/>
                <a:cs typeface="Arial"/>
              </a:rPr>
              <a:t>ing</a:t>
            </a:r>
            <a:r>
              <a:rPr sz="1800" b="1" spc="-5" dirty="0">
                <a:latin typeface="Arial"/>
                <a:cs typeface="Arial"/>
              </a:rPr>
              <a:t> s</a:t>
            </a:r>
            <a:r>
              <a:rPr sz="1800" b="1" dirty="0">
                <a:latin typeface="Arial"/>
                <a:cs typeface="Arial"/>
              </a:rPr>
              <a:t>ub</a:t>
            </a:r>
            <a:r>
              <a:rPr sz="1800" b="1" spc="-5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nti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tion</a:t>
            </a:r>
            <a:endParaRPr sz="1800">
              <a:latin typeface="Arial"/>
              <a:cs typeface="Arial"/>
            </a:endParaRPr>
          </a:p>
          <a:p>
            <a:pPr marL="807720" lvl="1" indent="-337820">
              <a:lnSpc>
                <a:spcPct val="100000"/>
              </a:lnSpc>
              <a:buFont typeface="Arial"/>
              <a:buChar char="–"/>
              <a:tabLst>
                <a:tab pos="808355" algn="l"/>
              </a:tabLst>
            </a:pPr>
            <a:r>
              <a:rPr sz="1800" b="1" dirty="0">
                <a:latin typeface="Arial"/>
                <a:cs typeface="Arial"/>
              </a:rPr>
              <a:t>Mu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t p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-45" dirty="0">
                <a:latin typeface="Arial"/>
                <a:cs typeface="Arial"/>
              </a:rPr>
              <a:t>v</a:t>
            </a:r>
            <a:r>
              <a:rPr sz="1800" b="1" dirty="0">
                <a:latin typeface="Arial"/>
                <a:cs typeface="Arial"/>
              </a:rPr>
              <a:t>ide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t 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p</a:t>
            </a:r>
            <a:r>
              <a:rPr sz="1800" b="1" spc="-10" dirty="0">
                <a:latin typeface="Arial"/>
                <a:cs typeface="Arial"/>
              </a:rPr>
              <a:t>ec</a:t>
            </a:r>
            <a:r>
              <a:rPr sz="1800" b="1" dirty="0">
                <a:latin typeface="Arial"/>
                <a:cs typeface="Arial"/>
              </a:rPr>
              <a:t>ific</a:t>
            </a:r>
            <a:r>
              <a:rPr sz="1800" b="1" spc="-5" dirty="0">
                <a:latin typeface="Arial"/>
                <a:cs typeface="Arial"/>
              </a:rPr>
              <a:t> r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p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ir</a:t>
            </a:r>
            <a:r>
              <a:rPr sz="1800" b="1" spc="-5" dirty="0">
                <a:latin typeface="Arial"/>
                <a:cs typeface="Arial"/>
              </a:rPr>
              <a:t> m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nu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ls</a:t>
            </a:r>
            <a:endParaRPr sz="1800">
              <a:latin typeface="Arial"/>
              <a:cs typeface="Arial"/>
            </a:endParaRPr>
          </a:p>
          <a:p>
            <a:pPr marL="807720" marR="466725" lvl="1" indent="-337820">
              <a:lnSpc>
                <a:spcPct val="80000"/>
              </a:lnSpc>
              <a:spcBef>
                <a:spcPts val="430"/>
              </a:spcBef>
              <a:buFont typeface="Arial"/>
              <a:buChar char="–"/>
              <a:tabLst>
                <a:tab pos="808355" algn="l"/>
                <a:tab pos="2661920" algn="l"/>
              </a:tabLst>
            </a:pP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li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tt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.	</a:t>
            </a:r>
            <a:r>
              <a:rPr sz="1800" b="1" spc="-5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ub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nti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tion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ca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dd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esse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igin</a:t>
            </a:r>
            <a:r>
              <a:rPr sz="1800" b="1" spc="-10" dirty="0">
                <a:latin typeface="Arial"/>
                <a:cs typeface="Arial"/>
              </a:rPr>
              <a:t>al </a:t>
            </a:r>
            <a:r>
              <a:rPr sz="1800" b="1" dirty="0">
                <a:latin typeface="Arial"/>
                <a:cs typeface="Arial"/>
              </a:rPr>
              <a:t>qu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lifi</a:t>
            </a:r>
            <a:r>
              <a:rPr sz="1800" b="1" spc="-5" dirty="0">
                <a:latin typeface="Arial"/>
                <a:cs typeface="Arial"/>
              </a:rPr>
              <a:t>ca</a:t>
            </a:r>
            <a:r>
              <a:rPr sz="1800" b="1" dirty="0">
                <a:latin typeface="Arial"/>
                <a:cs typeface="Arial"/>
              </a:rPr>
              <a:t>tion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ffo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5314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object 4"/>
          <p:cNvSpPr/>
          <p:nvPr/>
        </p:nvSpPr>
        <p:spPr>
          <a:xfrm>
            <a:off x="1351073" y="1362269"/>
            <a:ext cx="6441853" cy="4726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1269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3458" y="1047136"/>
            <a:ext cx="8303342" cy="5412658"/>
          </a:xfrm>
        </p:spPr>
        <p:txBody>
          <a:bodyPr/>
          <a:lstStyle/>
          <a:p>
            <a:pPr marL="355600" marR="5080">
              <a:lnSpc>
                <a:spcPts val="1730"/>
              </a:lnSpc>
              <a:buFont typeface="Arial"/>
              <a:buChar char="•"/>
              <a:tabLst>
                <a:tab pos="356235" algn="l"/>
              </a:tabLst>
            </a:pPr>
            <a:r>
              <a:rPr lang="en-US" sz="1600" spc="-15" dirty="0">
                <a:cs typeface="Arial"/>
              </a:rPr>
              <a:t>Wh</a:t>
            </a:r>
            <a:r>
              <a:rPr lang="en-US" sz="1600" spc="-10" dirty="0">
                <a:cs typeface="Arial"/>
              </a:rPr>
              <a:t>en</a:t>
            </a:r>
            <a:r>
              <a:rPr lang="en-US" sz="1600" spc="5" dirty="0">
                <a:cs typeface="Arial"/>
              </a:rPr>
              <a:t> </a:t>
            </a:r>
            <a:r>
              <a:rPr lang="en-US" sz="1600" spc="-15" dirty="0">
                <a:cs typeface="Arial"/>
              </a:rPr>
              <a:t>Co</a:t>
            </a:r>
            <a:r>
              <a:rPr lang="en-US" sz="1600" spc="-20" dirty="0">
                <a:cs typeface="Arial"/>
              </a:rPr>
              <a:t>m</a:t>
            </a:r>
            <a:r>
              <a:rPr lang="en-US" sz="1600" spc="-10" dirty="0">
                <a:cs typeface="Arial"/>
              </a:rPr>
              <a:t>a</a:t>
            </a:r>
            <a:r>
              <a:rPr lang="en-US" sz="1600" spc="-15" dirty="0">
                <a:cs typeface="Arial"/>
              </a:rPr>
              <a:t>n</a:t>
            </a:r>
            <a:r>
              <a:rPr lang="en-US" sz="1600" spc="-10" dirty="0">
                <a:cs typeface="Arial"/>
              </a:rPr>
              <a:t>c</a:t>
            </a:r>
            <a:r>
              <a:rPr lang="en-US" sz="1600" spc="-15" dirty="0">
                <a:cs typeface="Arial"/>
              </a:rPr>
              <a:t>h</a:t>
            </a:r>
            <a:r>
              <a:rPr lang="en-US" sz="1600" spc="-10" dirty="0">
                <a:cs typeface="Arial"/>
              </a:rPr>
              <a:t>e</a:t>
            </a:r>
            <a:r>
              <a:rPr lang="en-US" sz="1600" spc="20" dirty="0">
                <a:cs typeface="Arial"/>
              </a:rPr>
              <a:t> </a:t>
            </a:r>
            <a:r>
              <a:rPr lang="en-US" sz="1600" spc="25" dirty="0">
                <a:cs typeface="Arial"/>
              </a:rPr>
              <a:t>w</a:t>
            </a:r>
            <a:r>
              <a:rPr lang="en-US" sz="1600" spc="-10" dirty="0">
                <a:cs typeface="Arial"/>
              </a:rPr>
              <a:t>as</a:t>
            </a:r>
            <a:r>
              <a:rPr lang="en-US" sz="1600" spc="-40" dirty="0">
                <a:cs typeface="Arial"/>
              </a:rPr>
              <a:t> </a:t>
            </a:r>
            <a:r>
              <a:rPr lang="en-US" sz="1600" spc="-10" dirty="0">
                <a:cs typeface="Arial"/>
              </a:rPr>
              <a:t>ca</a:t>
            </a:r>
            <a:r>
              <a:rPr lang="en-US" sz="1600" spc="-15" dirty="0">
                <a:cs typeface="Arial"/>
              </a:rPr>
              <a:t>n</a:t>
            </a:r>
            <a:r>
              <a:rPr lang="en-US" sz="1600" spc="-10" dirty="0">
                <a:cs typeface="Arial"/>
              </a:rPr>
              <a:t>celle</a:t>
            </a:r>
            <a:r>
              <a:rPr lang="en-US" sz="1600" spc="-15" dirty="0">
                <a:cs typeface="Arial"/>
              </a:rPr>
              <a:t>d</a:t>
            </a:r>
            <a:r>
              <a:rPr lang="en-US" sz="1600" spc="-5" dirty="0">
                <a:cs typeface="Arial"/>
              </a:rPr>
              <a:t>,</a:t>
            </a:r>
            <a:r>
              <a:rPr lang="en-US" sz="1600" spc="35" dirty="0">
                <a:cs typeface="Arial"/>
              </a:rPr>
              <a:t> </a:t>
            </a:r>
            <a:r>
              <a:rPr lang="en-US" sz="1600" spc="-10" dirty="0">
                <a:cs typeface="Arial"/>
              </a:rPr>
              <a:t>a</a:t>
            </a:r>
            <a:r>
              <a:rPr lang="en-US" sz="1600" spc="-15" dirty="0">
                <a:cs typeface="Arial"/>
              </a:rPr>
              <a:t>d</a:t>
            </a:r>
            <a:r>
              <a:rPr lang="en-US" sz="1600" spc="-50" dirty="0">
                <a:cs typeface="Arial"/>
              </a:rPr>
              <a:t>v</a:t>
            </a:r>
            <a:r>
              <a:rPr lang="en-US" sz="1600" spc="-10" dirty="0">
                <a:cs typeface="Arial"/>
              </a:rPr>
              <a:t>a</a:t>
            </a:r>
            <a:r>
              <a:rPr lang="en-US" sz="1600" spc="-15" dirty="0">
                <a:cs typeface="Arial"/>
              </a:rPr>
              <a:t>n</a:t>
            </a:r>
            <a:r>
              <a:rPr lang="en-US" sz="1600" spc="-10" dirty="0">
                <a:cs typeface="Arial"/>
              </a:rPr>
              <a:t>ced</a:t>
            </a:r>
            <a:r>
              <a:rPr lang="en-US" sz="1600" spc="40" dirty="0">
                <a:cs typeface="Arial"/>
              </a:rPr>
              <a:t> </a:t>
            </a:r>
            <a:r>
              <a:rPr lang="en-US" sz="1600" spc="-10" dirty="0">
                <a:cs typeface="Arial"/>
              </a:rPr>
              <a:t>c</a:t>
            </a:r>
            <a:r>
              <a:rPr lang="en-US" sz="1600" spc="-15" dirty="0">
                <a:cs typeface="Arial"/>
              </a:rPr>
              <a:t>o</a:t>
            </a:r>
            <a:r>
              <a:rPr lang="en-US" sz="1600" spc="-20" dirty="0">
                <a:cs typeface="Arial"/>
              </a:rPr>
              <a:t>m</a:t>
            </a:r>
            <a:r>
              <a:rPr lang="en-US" sz="1600" spc="-15" dirty="0">
                <a:cs typeface="Arial"/>
              </a:rPr>
              <a:t>po</a:t>
            </a:r>
            <a:r>
              <a:rPr lang="en-US" sz="1600" spc="-10" dirty="0">
                <a:cs typeface="Arial"/>
              </a:rPr>
              <a:t>si</a:t>
            </a:r>
            <a:r>
              <a:rPr lang="en-US" sz="1600" spc="-15" dirty="0">
                <a:cs typeface="Arial"/>
              </a:rPr>
              <a:t>t</a:t>
            </a:r>
            <a:r>
              <a:rPr lang="en-US" sz="1600" spc="-10" dirty="0">
                <a:cs typeface="Arial"/>
              </a:rPr>
              <a:t>e</a:t>
            </a:r>
            <a:r>
              <a:rPr lang="en-US" sz="1600" spc="35" dirty="0">
                <a:cs typeface="Arial"/>
              </a:rPr>
              <a:t> </a:t>
            </a:r>
            <a:r>
              <a:rPr lang="en-US" sz="1600" spc="-10" dirty="0">
                <a:cs typeface="Arial"/>
              </a:rPr>
              <a:t>re</a:t>
            </a:r>
            <a:r>
              <a:rPr lang="en-US" sz="1600" spc="-15" dirty="0">
                <a:cs typeface="Arial"/>
              </a:rPr>
              <a:t>p</a:t>
            </a:r>
            <a:r>
              <a:rPr lang="en-US" sz="1600" spc="-10" dirty="0">
                <a:cs typeface="Arial"/>
              </a:rPr>
              <a:t>air</a:t>
            </a:r>
            <a:r>
              <a:rPr lang="en-US" sz="1600" spc="10" dirty="0">
                <a:cs typeface="Arial"/>
              </a:rPr>
              <a:t> </a:t>
            </a:r>
            <a:r>
              <a:rPr lang="en-US" sz="1600" spc="-5" dirty="0">
                <a:cs typeface="Arial"/>
              </a:rPr>
              <a:t>i</a:t>
            </a:r>
            <a:r>
              <a:rPr lang="en-US" sz="1600" spc="-20" dirty="0">
                <a:cs typeface="Arial"/>
              </a:rPr>
              <a:t>m</a:t>
            </a:r>
            <a:r>
              <a:rPr lang="en-US" sz="1600" spc="-15" dirty="0">
                <a:cs typeface="Arial"/>
              </a:rPr>
              <a:t>p</a:t>
            </a:r>
            <a:r>
              <a:rPr lang="en-US" sz="1600" spc="-10" dirty="0">
                <a:cs typeface="Arial"/>
              </a:rPr>
              <a:t>le</a:t>
            </a:r>
            <a:r>
              <a:rPr lang="en-US" sz="1600" spc="-20" dirty="0">
                <a:cs typeface="Arial"/>
              </a:rPr>
              <a:t>m</a:t>
            </a:r>
            <a:r>
              <a:rPr lang="en-US" sz="1600" spc="-10" dirty="0">
                <a:cs typeface="Arial"/>
              </a:rPr>
              <a:t>e</a:t>
            </a:r>
            <a:r>
              <a:rPr lang="en-US" sz="1600" spc="-15" dirty="0">
                <a:cs typeface="Arial"/>
              </a:rPr>
              <a:t>nt</a:t>
            </a:r>
            <a:r>
              <a:rPr lang="en-US" sz="1600" spc="-10" dirty="0">
                <a:cs typeface="Arial"/>
              </a:rPr>
              <a:t>a</a:t>
            </a:r>
            <a:r>
              <a:rPr lang="en-US" sz="1600" spc="-15" dirty="0">
                <a:cs typeface="Arial"/>
              </a:rPr>
              <a:t>t</a:t>
            </a:r>
            <a:r>
              <a:rPr lang="en-US" sz="1600" spc="-5" dirty="0">
                <a:cs typeface="Arial"/>
              </a:rPr>
              <a:t>io</a:t>
            </a:r>
            <a:r>
              <a:rPr lang="en-US" sz="1600" spc="-10" dirty="0">
                <a:cs typeface="Arial"/>
              </a:rPr>
              <a:t>n</a:t>
            </a:r>
            <a:r>
              <a:rPr lang="en-US" sz="1600" spc="55" dirty="0">
                <a:cs typeface="Arial"/>
              </a:rPr>
              <a:t> </a:t>
            </a:r>
            <a:r>
              <a:rPr lang="en-US" sz="1600" spc="25" dirty="0">
                <a:cs typeface="Arial"/>
              </a:rPr>
              <a:t>w</a:t>
            </a:r>
            <a:r>
              <a:rPr lang="en-US" sz="1600" spc="-10" dirty="0">
                <a:cs typeface="Arial"/>
              </a:rPr>
              <a:t>as s</a:t>
            </a:r>
            <a:r>
              <a:rPr lang="en-US" sz="1600" spc="-15" dirty="0">
                <a:cs typeface="Arial"/>
              </a:rPr>
              <a:t>topp</a:t>
            </a:r>
            <a:r>
              <a:rPr lang="en-US" sz="1600" spc="-10" dirty="0">
                <a:cs typeface="Arial"/>
              </a:rPr>
              <a:t>ed</a:t>
            </a:r>
            <a:endParaRPr lang="en-US" sz="1600" dirty="0">
              <a:cs typeface="Arial"/>
            </a:endParaRPr>
          </a:p>
          <a:p>
            <a:pPr>
              <a:spcBef>
                <a:spcPts val="20"/>
              </a:spcBef>
              <a:buFont typeface="Arial"/>
              <a:buChar char="•"/>
            </a:pPr>
            <a:endParaRPr lang="en-US" sz="1600" dirty="0">
              <a:latin typeface="Times New Roman"/>
              <a:cs typeface="Times New Roman"/>
            </a:endParaRPr>
          </a:p>
          <a:p>
            <a:pPr marL="355600" marR="115570">
              <a:lnSpc>
                <a:spcPts val="1730"/>
              </a:lnSpc>
              <a:buFont typeface="Arial"/>
              <a:buChar char="•"/>
              <a:tabLst>
                <a:tab pos="356235" algn="l"/>
              </a:tabLst>
            </a:pPr>
            <a:r>
              <a:rPr lang="en-US" sz="1600" spc="-10" dirty="0">
                <a:cs typeface="Arial"/>
              </a:rPr>
              <a:t>Pr</a:t>
            </a:r>
            <a:r>
              <a:rPr lang="en-US" sz="1600" spc="-15" dirty="0">
                <a:cs typeface="Arial"/>
              </a:rPr>
              <a:t>og</a:t>
            </a:r>
            <a:r>
              <a:rPr lang="en-US" sz="1600" spc="-10" dirty="0">
                <a:cs typeface="Arial"/>
              </a:rPr>
              <a:t>ra</a:t>
            </a:r>
            <a:r>
              <a:rPr lang="en-US" sz="1600" spc="-20" dirty="0">
                <a:cs typeface="Arial"/>
              </a:rPr>
              <a:t>m</a:t>
            </a:r>
            <a:r>
              <a:rPr lang="en-US" sz="1600" spc="-10" dirty="0">
                <a:cs typeface="Arial"/>
              </a:rPr>
              <a:t>s</a:t>
            </a:r>
            <a:r>
              <a:rPr lang="en-US" sz="1600" spc="10" dirty="0">
                <a:cs typeface="Arial"/>
              </a:rPr>
              <a:t> </a:t>
            </a:r>
            <a:r>
              <a:rPr lang="en-US" sz="1600" spc="-15" dirty="0">
                <a:cs typeface="Arial"/>
              </a:rPr>
              <a:t>f</a:t>
            </a:r>
            <a:r>
              <a:rPr lang="en-US" sz="1600" spc="-10" dirty="0">
                <a:cs typeface="Arial"/>
              </a:rPr>
              <a:t>iel</a:t>
            </a:r>
            <a:r>
              <a:rPr lang="en-US" sz="1600" spc="-15" dirty="0">
                <a:cs typeface="Arial"/>
              </a:rPr>
              <a:t>d</a:t>
            </a:r>
            <a:r>
              <a:rPr lang="en-US" sz="1600" spc="-10" dirty="0">
                <a:cs typeface="Arial"/>
              </a:rPr>
              <a:t>ed</a:t>
            </a:r>
            <a:r>
              <a:rPr lang="en-US" sz="1600" spc="30" dirty="0">
                <a:cs typeface="Arial"/>
              </a:rPr>
              <a:t> </a:t>
            </a:r>
            <a:r>
              <a:rPr lang="en-US" sz="1600" spc="-10" dirty="0">
                <a:cs typeface="Arial"/>
              </a:rPr>
              <a:t>car</a:t>
            </a:r>
            <a:r>
              <a:rPr lang="en-US" sz="1600" spc="-15" dirty="0">
                <a:cs typeface="Arial"/>
              </a:rPr>
              <a:t>bo</a:t>
            </a:r>
            <a:r>
              <a:rPr lang="en-US" sz="1600" spc="-10" dirty="0">
                <a:cs typeface="Arial"/>
              </a:rPr>
              <a:t>n</a:t>
            </a:r>
            <a:r>
              <a:rPr lang="en-US" sz="1600" spc="5" dirty="0">
                <a:cs typeface="Arial"/>
              </a:rPr>
              <a:t> </a:t>
            </a:r>
            <a:r>
              <a:rPr lang="en-US" sz="1600" spc="-15" dirty="0">
                <a:cs typeface="Arial"/>
              </a:rPr>
              <a:t>f</a:t>
            </a:r>
            <a:r>
              <a:rPr lang="en-US" sz="1600" spc="-5" dirty="0">
                <a:cs typeface="Arial"/>
              </a:rPr>
              <a:t>i</a:t>
            </a:r>
            <a:r>
              <a:rPr lang="en-US" sz="1600" spc="-15" dirty="0">
                <a:cs typeface="Arial"/>
              </a:rPr>
              <a:t>b</a:t>
            </a:r>
            <a:r>
              <a:rPr lang="en-US" sz="1600" spc="-10" dirty="0">
                <a:cs typeface="Arial"/>
              </a:rPr>
              <a:t>er</a:t>
            </a:r>
            <a:r>
              <a:rPr lang="en-US" sz="1600" spc="25" dirty="0">
                <a:cs typeface="Arial"/>
              </a:rPr>
              <a:t> </a:t>
            </a:r>
            <a:r>
              <a:rPr lang="en-US" sz="1600" spc="-10" dirty="0">
                <a:cs typeface="Arial"/>
              </a:rPr>
              <a:t>c</a:t>
            </a:r>
            <a:r>
              <a:rPr lang="en-US" sz="1600" spc="-20" dirty="0">
                <a:cs typeface="Arial"/>
              </a:rPr>
              <a:t>ompo</a:t>
            </a:r>
            <a:r>
              <a:rPr lang="en-US" sz="1600" spc="-10" dirty="0">
                <a:cs typeface="Arial"/>
              </a:rPr>
              <a:t>si</a:t>
            </a:r>
            <a:r>
              <a:rPr lang="en-US" sz="1600" spc="-15" dirty="0">
                <a:cs typeface="Arial"/>
              </a:rPr>
              <a:t>t</a:t>
            </a:r>
            <a:r>
              <a:rPr lang="en-US" sz="1600" spc="-10" dirty="0">
                <a:cs typeface="Arial"/>
              </a:rPr>
              <a:t>e</a:t>
            </a:r>
            <a:r>
              <a:rPr lang="en-US" sz="1600" spc="45" dirty="0">
                <a:cs typeface="Arial"/>
              </a:rPr>
              <a:t> </a:t>
            </a:r>
            <a:r>
              <a:rPr lang="en-US" sz="1600" spc="-15" dirty="0">
                <a:cs typeface="Arial"/>
              </a:rPr>
              <a:t>p</a:t>
            </a:r>
            <a:r>
              <a:rPr lang="en-US" sz="1600" spc="-10" dirty="0">
                <a:cs typeface="Arial"/>
              </a:rPr>
              <a:t>ri</a:t>
            </a:r>
            <a:r>
              <a:rPr lang="en-US" sz="1600" spc="-20" dirty="0">
                <a:cs typeface="Arial"/>
              </a:rPr>
              <a:t>m</a:t>
            </a:r>
            <a:r>
              <a:rPr lang="en-US" sz="1600" spc="-10" dirty="0">
                <a:cs typeface="Arial"/>
              </a:rPr>
              <a:t>ary</a:t>
            </a:r>
            <a:r>
              <a:rPr lang="en-US" sz="1600" spc="20" dirty="0">
                <a:cs typeface="Arial"/>
              </a:rPr>
              <a:t> </a:t>
            </a:r>
            <a:r>
              <a:rPr lang="en-US" sz="1600" spc="-10" dirty="0">
                <a:cs typeface="Arial"/>
              </a:rPr>
              <a:t>air</a:t>
            </a:r>
            <a:r>
              <a:rPr lang="en-US" sz="1600" spc="-15" dirty="0">
                <a:cs typeface="Arial"/>
              </a:rPr>
              <a:t>f</a:t>
            </a:r>
            <a:r>
              <a:rPr lang="en-US" sz="1600" spc="-10" dirty="0">
                <a:cs typeface="Arial"/>
              </a:rPr>
              <a:t>ra</a:t>
            </a:r>
            <a:r>
              <a:rPr lang="en-US" sz="1600" spc="-20" dirty="0">
                <a:cs typeface="Arial"/>
              </a:rPr>
              <a:t>m</a:t>
            </a:r>
            <a:r>
              <a:rPr lang="en-US" sz="1600" spc="-10" dirty="0">
                <a:cs typeface="Arial"/>
              </a:rPr>
              <a:t>e</a:t>
            </a:r>
            <a:r>
              <a:rPr lang="en-US" sz="1600" spc="20" dirty="0">
                <a:cs typeface="Arial"/>
              </a:rPr>
              <a:t> </a:t>
            </a:r>
            <a:r>
              <a:rPr lang="en-US" sz="1600" spc="-10" dirty="0">
                <a:cs typeface="Arial"/>
              </a:rPr>
              <a:t>s</a:t>
            </a:r>
            <a:r>
              <a:rPr lang="en-US" sz="1600" spc="-15" dirty="0">
                <a:cs typeface="Arial"/>
              </a:rPr>
              <a:t>t</a:t>
            </a:r>
            <a:r>
              <a:rPr lang="en-US" sz="1600" spc="-10" dirty="0">
                <a:cs typeface="Arial"/>
              </a:rPr>
              <a:t>r</a:t>
            </a:r>
            <a:r>
              <a:rPr lang="en-US" sz="1600" spc="-15" dirty="0">
                <a:cs typeface="Arial"/>
              </a:rPr>
              <a:t>u</a:t>
            </a:r>
            <a:r>
              <a:rPr lang="en-US" sz="1600" spc="-10" dirty="0">
                <a:cs typeface="Arial"/>
              </a:rPr>
              <a:t>c</a:t>
            </a:r>
            <a:r>
              <a:rPr lang="en-US" sz="1600" spc="-15" dirty="0">
                <a:cs typeface="Arial"/>
              </a:rPr>
              <a:t>tu</a:t>
            </a:r>
            <a:r>
              <a:rPr lang="en-US" sz="1600" spc="-10" dirty="0">
                <a:cs typeface="Arial"/>
              </a:rPr>
              <a:t>re</a:t>
            </a:r>
            <a:r>
              <a:rPr lang="en-US" sz="1600" spc="35" dirty="0">
                <a:cs typeface="Arial"/>
              </a:rPr>
              <a:t> </a:t>
            </a:r>
            <a:r>
              <a:rPr lang="en-US" sz="1600" spc="25" dirty="0">
                <a:cs typeface="Arial"/>
              </a:rPr>
              <a:t>w</a:t>
            </a:r>
            <a:r>
              <a:rPr lang="en-US" sz="1600" spc="-5" dirty="0">
                <a:cs typeface="Arial"/>
              </a:rPr>
              <a:t>i</a:t>
            </a:r>
            <a:r>
              <a:rPr lang="en-US" sz="1600" spc="-15" dirty="0">
                <a:cs typeface="Arial"/>
              </a:rPr>
              <a:t>thou</a:t>
            </a:r>
            <a:r>
              <a:rPr lang="en-US" sz="1600" spc="-10" dirty="0">
                <a:cs typeface="Arial"/>
              </a:rPr>
              <a:t>t</a:t>
            </a:r>
            <a:r>
              <a:rPr lang="en-US" sz="1600" spc="-5" dirty="0">
                <a:cs typeface="Arial"/>
              </a:rPr>
              <a:t> </a:t>
            </a:r>
            <a:r>
              <a:rPr lang="en-US" sz="1600" spc="-15" dirty="0">
                <a:cs typeface="Arial"/>
              </a:rPr>
              <a:t>the</a:t>
            </a:r>
            <a:r>
              <a:rPr lang="en-US" sz="1600" spc="-10" dirty="0">
                <a:cs typeface="Arial"/>
              </a:rPr>
              <a:t> res</a:t>
            </a:r>
            <a:r>
              <a:rPr lang="en-US" sz="1600" spc="-15" dirty="0">
                <a:cs typeface="Arial"/>
              </a:rPr>
              <a:t>ou</a:t>
            </a:r>
            <a:r>
              <a:rPr lang="en-US" sz="1600" spc="-10" dirty="0">
                <a:cs typeface="Arial"/>
              </a:rPr>
              <a:t>rces</a:t>
            </a:r>
            <a:r>
              <a:rPr lang="en-US" sz="1600" spc="10" dirty="0">
                <a:cs typeface="Arial"/>
              </a:rPr>
              <a:t> </a:t>
            </a:r>
            <a:r>
              <a:rPr lang="en-US" sz="1600" spc="-15" dirty="0">
                <a:cs typeface="Arial"/>
              </a:rPr>
              <a:t>t</a:t>
            </a:r>
            <a:r>
              <a:rPr lang="en-US" sz="1600" spc="-10" dirty="0">
                <a:cs typeface="Arial"/>
              </a:rPr>
              <a:t>o</a:t>
            </a:r>
            <a:r>
              <a:rPr lang="en-US" sz="1600" spc="5" dirty="0">
                <a:cs typeface="Arial"/>
              </a:rPr>
              <a:t> </a:t>
            </a:r>
            <a:r>
              <a:rPr lang="en-US" sz="1600" spc="-10" dirty="0">
                <a:cs typeface="Arial"/>
              </a:rPr>
              <a:t>re</a:t>
            </a:r>
            <a:r>
              <a:rPr lang="en-US" sz="1600" spc="-15" dirty="0">
                <a:cs typeface="Arial"/>
              </a:rPr>
              <a:t>p</a:t>
            </a:r>
            <a:r>
              <a:rPr lang="en-US" sz="1600" spc="-10" dirty="0">
                <a:cs typeface="Arial"/>
              </a:rPr>
              <a:t>air</a:t>
            </a:r>
            <a:r>
              <a:rPr lang="en-US" sz="1600" spc="25" dirty="0">
                <a:cs typeface="Arial"/>
              </a:rPr>
              <a:t> </a:t>
            </a:r>
            <a:r>
              <a:rPr lang="en-US" sz="1600" spc="-5" dirty="0">
                <a:cs typeface="Arial"/>
              </a:rPr>
              <a:t>it</a:t>
            </a:r>
            <a:endParaRPr lang="en-US" sz="1600" dirty="0">
              <a:cs typeface="Arial"/>
            </a:endParaRPr>
          </a:p>
          <a:p>
            <a:pPr marL="756285" marR="2566670" lvl="1" indent="-286385">
              <a:lnSpc>
                <a:spcPts val="1730"/>
              </a:lnSpc>
              <a:spcBef>
                <a:spcPts val="380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z="1600" spc="-15" dirty="0">
                <a:cs typeface="Arial"/>
              </a:rPr>
              <a:t>Mo</a:t>
            </a:r>
            <a:r>
              <a:rPr lang="en-US" sz="1600" spc="-10" dirty="0">
                <a:cs typeface="Arial"/>
              </a:rPr>
              <a:t>st</a:t>
            </a:r>
            <a:r>
              <a:rPr lang="en-US" sz="1600" spc="15" dirty="0">
                <a:cs typeface="Arial"/>
              </a:rPr>
              <a:t> </a:t>
            </a:r>
            <a:r>
              <a:rPr lang="en-US" sz="1600" spc="-10" dirty="0">
                <a:cs typeface="Arial"/>
              </a:rPr>
              <a:t>c</a:t>
            </a:r>
            <a:r>
              <a:rPr lang="en-US" sz="1600" spc="-15" dirty="0">
                <a:cs typeface="Arial"/>
              </a:rPr>
              <a:t>o</a:t>
            </a:r>
            <a:r>
              <a:rPr lang="en-US" sz="1600" spc="-20" dirty="0">
                <a:cs typeface="Arial"/>
              </a:rPr>
              <a:t>m</a:t>
            </a:r>
            <a:r>
              <a:rPr lang="en-US" sz="1600" spc="-15" dirty="0">
                <a:cs typeface="Arial"/>
              </a:rPr>
              <a:t>pon</a:t>
            </a:r>
            <a:r>
              <a:rPr lang="en-US" sz="1600" spc="-10" dirty="0">
                <a:cs typeface="Arial"/>
              </a:rPr>
              <a:t>e</a:t>
            </a:r>
            <a:r>
              <a:rPr lang="en-US" sz="1600" spc="-15" dirty="0">
                <a:cs typeface="Arial"/>
              </a:rPr>
              <a:t>nt</a:t>
            </a:r>
            <a:r>
              <a:rPr lang="en-US" sz="1600" spc="-10" dirty="0">
                <a:cs typeface="Arial"/>
              </a:rPr>
              <a:t>s</a:t>
            </a:r>
            <a:r>
              <a:rPr lang="en-US" sz="1600" spc="35" dirty="0">
                <a:cs typeface="Arial"/>
              </a:rPr>
              <a:t> </a:t>
            </a:r>
            <a:r>
              <a:rPr lang="en-US" sz="1600" spc="25" dirty="0">
                <a:cs typeface="Arial"/>
              </a:rPr>
              <a:t>w</a:t>
            </a:r>
            <a:r>
              <a:rPr lang="en-US" sz="1600" spc="-10" dirty="0">
                <a:cs typeface="Arial"/>
              </a:rPr>
              <a:t>ere</a:t>
            </a:r>
            <a:r>
              <a:rPr lang="en-US" sz="1600" spc="-25" dirty="0">
                <a:cs typeface="Arial"/>
              </a:rPr>
              <a:t> </a:t>
            </a:r>
            <a:r>
              <a:rPr lang="en-US" sz="1600" spc="-10" dirty="0">
                <a:cs typeface="Arial"/>
              </a:rPr>
              <a:t>re</a:t>
            </a:r>
            <a:r>
              <a:rPr lang="en-US" sz="1600" spc="-20" dirty="0">
                <a:cs typeface="Arial"/>
              </a:rPr>
              <a:t>m</a:t>
            </a:r>
            <a:r>
              <a:rPr lang="en-US" sz="1600" spc="-15" dirty="0">
                <a:cs typeface="Arial"/>
              </a:rPr>
              <a:t>o</a:t>
            </a:r>
            <a:r>
              <a:rPr lang="en-US" sz="1600" spc="-50" dirty="0">
                <a:cs typeface="Arial"/>
              </a:rPr>
              <a:t>v</a:t>
            </a:r>
            <a:r>
              <a:rPr lang="en-US" sz="1600" spc="-10" dirty="0">
                <a:cs typeface="Arial"/>
              </a:rPr>
              <a:t>e</a:t>
            </a:r>
            <a:r>
              <a:rPr lang="en-US" sz="1600" spc="45" dirty="0">
                <a:cs typeface="Arial"/>
              </a:rPr>
              <a:t> </a:t>
            </a:r>
            <a:r>
              <a:rPr lang="en-US" sz="1600" spc="-15" dirty="0">
                <a:cs typeface="Arial"/>
              </a:rPr>
              <a:t>&amp;</a:t>
            </a:r>
            <a:r>
              <a:rPr lang="en-US" sz="1600" spc="10" dirty="0">
                <a:cs typeface="Arial"/>
              </a:rPr>
              <a:t> </a:t>
            </a:r>
            <a:r>
              <a:rPr lang="en-US" sz="1600" spc="-10" dirty="0">
                <a:cs typeface="Arial"/>
              </a:rPr>
              <a:t>re</a:t>
            </a:r>
            <a:r>
              <a:rPr lang="en-US" sz="1600" spc="-15" dirty="0">
                <a:cs typeface="Arial"/>
              </a:rPr>
              <a:t>p</a:t>
            </a:r>
            <a:r>
              <a:rPr lang="en-US" sz="1600" spc="-10" dirty="0">
                <a:cs typeface="Arial"/>
              </a:rPr>
              <a:t>lace.</a:t>
            </a:r>
            <a:r>
              <a:rPr lang="en-US" sz="1600" dirty="0">
                <a:cs typeface="Arial"/>
              </a:rPr>
              <a:t> </a:t>
            </a:r>
            <a:r>
              <a:rPr lang="en-US" sz="1600" spc="20" dirty="0">
                <a:cs typeface="Arial"/>
              </a:rPr>
              <a:t> </a:t>
            </a:r>
            <a:r>
              <a:rPr lang="en-US" sz="1600" spc="-15" dirty="0">
                <a:cs typeface="Arial"/>
              </a:rPr>
              <a:t>Supp</a:t>
            </a:r>
            <a:r>
              <a:rPr lang="en-US" sz="1600" spc="-10" dirty="0">
                <a:cs typeface="Arial"/>
              </a:rPr>
              <a:t>ly</a:t>
            </a:r>
            <a:r>
              <a:rPr lang="en-US" sz="1600" spc="-5" dirty="0">
                <a:cs typeface="Arial"/>
              </a:rPr>
              <a:t> </a:t>
            </a:r>
            <a:r>
              <a:rPr lang="en-US" sz="1600" spc="-15" dirty="0">
                <a:cs typeface="Arial"/>
              </a:rPr>
              <a:t>cou</a:t>
            </a:r>
            <a:r>
              <a:rPr lang="en-US" sz="1600" spc="-10" dirty="0">
                <a:cs typeface="Arial"/>
              </a:rPr>
              <a:t>ld</a:t>
            </a:r>
            <a:r>
              <a:rPr lang="en-US" sz="1600" spc="20" dirty="0">
                <a:cs typeface="Arial"/>
              </a:rPr>
              <a:t> </a:t>
            </a:r>
            <a:r>
              <a:rPr lang="en-US" sz="1600" spc="-15" dirty="0">
                <a:cs typeface="Arial"/>
              </a:rPr>
              <a:t>no</a:t>
            </a:r>
            <a:r>
              <a:rPr lang="en-US" sz="1600" spc="-10" dirty="0">
                <a:cs typeface="Arial"/>
              </a:rPr>
              <a:t>t</a:t>
            </a:r>
            <a:r>
              <a:rPr lang="en-US" sz="1600" spc="5" dirty="0">
                <a:cs typeface="Arial"/>
              </a:rPr>
              <a:t> </a:t>
            </a:r>
            <a:r>
              <a:rPr lang="en-US" sz="1600" spc="-10" dirty="0">
                <a:cs typeface="Arial"/>
              </a:rPr>
              <a:t>keep</a:t>
            </a:r>
            <a:r>
              <a:rPr lang="en-US" sz="1600" spc="5" dirty="0">
                <a:cs typeface="Arial"/>
              </a:rPr>
              <a:t> </a:t>
            </a:r>
            <a:r>
              <a:rPr lang="en-US" sz="1600" spc="-15" dirty="0">
                <a:cs typeface="Arial"/>
              </a:rPr>
              <a:t>up.</a:t>
            </a:r>
            <a:endParaRPr lang="en-US" sz="1600" dirty="0">
              <a:cs typeface="Arial"/>
            </a:endParaRPr>
          </a:p>
          <a:p>
            <a:pPr marL="756285" lvl="1" indent="-287020">
              <a:spcBef>
                <a:spcPts val="165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z="1600" spc="-10" dirty="0">
                <a:cs typeface="Arial"/>
              </a:rPr>
              <a:t>Ve</a:t>
            </a:r>
            <a:r>
              <a:rPr lang="en-US" sz="1600" spc="-15" dirty="0">
                <a:cs typeface="Arial"/>
              </a:rPr>
              <a:t>h</a:t>
            </a:r>
            <a:r>
              <a:rPr lang="en-US" sz="1600" spc="-10" dirty="0">
                <a:cs typeface="Arial"/>
              </a:rPr>
              <a:t>icle/</a:t>
            </a:r>
            <a:r>
              <a:rPr lang="en-US" sz="1600" spc="-15" dirty="0">
                <a:cs typeface="Arial"/>
              </a:rPr>
              <a:t>h</a:t>
            </a:r>
            <a:r>
              <a:rPr lang="en-US" sz="1600" spc="-10" dirty="0">
                <a:cs typeface="Arial"/>
              </a:rPr>
              <a:t>a</a:t>
            </a:r>
            <a:r>
              <a:rPr lang="en-US" sz="1600" spc="-15" dirty="0">
                <a:cs typeface="Arial"/>
              </a:rPr>
              <a:t>nd</a:t>
            </a:r>
            <a:r>
              <a:rPr lang="en-US" sz="1600" spc="-5" dirty="0">
                <a:cs typeface="Arial"/>
              </a:rPr>
              <a:t>li</a:t>
            </a:r>
            <a:r>
              <a:rPr lang="en-US" sz="1600" spc="-15" dirty="0">
                <a:cs typeface="Arial"/>
              </a:rPr>
              <a:t>n</a:t>
            </a:r>
            <a:r>
              <a:rPr lang="en-US" sz="1600" spc="-10" dirty="0">
                <a:cs typeface="Arial"/>
              </a:rPr>
              <a:t>g</a:t>
            </a:r>
            <a:r>
              <a:rPr lang="en-US" sz="1600" spc="40" dirty="0">
                <a:cs typeface="Arial"/>
              </a:rPr>
              <a:t> </a:t>
            </a:r>
            <a:r>
              <a:rPr lang="en-US" sz="1600" spc="-5" dirty="0">
                <a:cs typeface="Arial"/>
              </a:rPr>
              <a:t>i</a:t>
            </a:r>
            <a:r>
              <a:rPr lang="en-US" sz="1600" spc="-20" dirty="0">
                <a:cs typeface="Arial"/>
              </a:rPr>
              <a:t>m</a:t>
            </a:r>
            <a:r>
              <a:rPr lang="en-US" sz="1600" spc="-15" dirty="0">
                <a:cs typeface="Arial"/>
              </a:rPr>
              <a:t>p</a:t>
            </a:r>
            <a:r>
              <a:rPr lang="en-US" sz="1600" spc="-10" dirty="0">
                <a:cs typeface="Arial"/>
              </a:rPr>
              <a:t>ac</a:t>
            </a:r>
            <a:r>
              <a:rPr lang="en-US" sz="1600" spc="-15" dirty="0">
                <a:cs typeface="Arial"/>
              </a:rPr>
              <a:t>t</a:t>
            </a:r>
            <a:r>
              <a:rPr lang="en-US" sz="1600" spc="-10" dirty="0">
                <a:cs typeface="Arial"/>
              </a:rPr>
              <a:t>s</a:t>
            </a:r>
            <a:r>
              <a:rPr lang="en-US" sz="1600" spc="35" dirty="0">
                <a:cs typeface="Arial"/>
              </a:rPr>
              <a:t> </a:t>
            </a:r>
            <a:r>
              <a:rPr lang="en-US" sz="1600" spc="-10" dirty="0">
                <a:cs typeface="Arial"/>
              </a:rPr>
              <a:t>easily</a:t>
            </a:r>
            <a:r>
              <a:rPr lang="en-US" sz="1600" spc="10" dirty="0">
                <a:cs typeface="Arial"/>
              </a:rPr>
              <a:t> </a:t>
            </a:r>
            <a:r>
              <a:rPr lang="en-US" sz="1600" spc="-15" dirty="0">
                <a:cs typeface="Arial"/>
              </a:rPr>
              <a:t>d</a:t>
            </a:r>
            <a:r>
              <a:rPr lang="en-US" sz="1600" spc="-10" dirty="0">
                <a:cs typeface="Arial"/>
              </a:rPr>
              <a:t>a</a:t>
            </a:r>
            <a:r>
              <a:rPr lang="en-US" sz="1600" spc="-20" dirty="0">
                <a:cs typeface="Arial"/>
              </a:rPr>
              <a:t>m</a:t>
            </a:r>
            <a:r>
              <a:rPr lang="en-US" sz="1600" spc="-10" dirty="0">
                <a:cs typeface="Arial"/>
              </a:rPr>
              <a:t>a</a:t>
            </a:r>
            <a:r>
              <a:rPr lang="en-US" sz="1600" spc="-15" dirty="0">
                <a:cs typeface="Arial"/>
              </a:rPr>
              <a:t>g</a:t>
            </a:r>
            <a:r>
              <a:rPr lang="en-US" sz="1600" spc="-10" dirty="0">
                <a:cs typeface="Arial"/>
              </a:rPr>
              <a:t>ed</a:t>
            </a:r>
            <a:r>
              <a:rPr lang="en-US" sz="1600" spc="20" dirty="0">
                <a:cs typeface="Arial"/>
              </a:rPr>
              <a:t> </a:t>
            </a:r>
            <a:r>
              <a:rPr lang="en-US" sz="1600" spc="-15" dirty="0">
                <a:cs typeface="Arial"/>
              </a:rPr>
              <a:t>p</a:t>
            </a:r>
            <a:r>
              <a:rPr lang="en-US" sz="1600" spc="-10" dirty="0">
                <a:cs typeface="Arial"/>
              </a:rPr>
              <a:t>ar</a:t>
            </a:r>
            <a:r>
              <a:rPr lang="en-US" sz="1600" spc="-15" dirty="0">
                <a:cs typeface="Arial"/>
              </a:rPr>
              <a:t>t</a:t>
            </a:r>
            <a:r>
              <a:rPr lang="en-US" sz="1600" spc="-10" dirty="0">
                <a:cs typeface="Arial"/>
              </a:rPr>
              <a:t>s</a:t>
            </a:r>
            <a:endParaRPr lang="en-US" sz="1600" dirty="0">
              <a:cs typeface="Arial"/>
            </a:endParaRPr>
          </a:p>
          <a:p>
            <a:pPr lvl="1">
              <a:spcBef>
                <a:spcPts val="48"/>
              </a:spcBef>
              <a:buFont typeface="Arial"/>
              <a:buChar char="–"/>
            </a:pPr>
            <a:endParaRPr lang="en-US" sz="1600" dirty="0">
              <a:latin typeface="Times New Roman"/>
              <a:cs typeface="Times New Roman"/>
            </a:endParaRPr>
          </a:p>
          <a:p>
            <a:pPr marL="355600" marR="3543935">
              <a:lnSpc>
                <a:spcPts val="1730"/>
              </a:lnSpc>
              <a:buFont typeface="Arial"/>
              <a:buChar char="•"/>
              <a:tabLst>
                <a:tab pos="356235" algn="l"/>
              </a:tabLst>
            </a:pPr>
            <a:r>
              <a:rPr lang="en-US" sz="1600" spc="-10" dirty="0">
                <a:cs typeface="Arial"/>
              </a:rPr>
              <a:t>Mai</a:t>
            </a:r>
            <a:r>
              <a:rPr lang="en-US" sz="1600" spc="-15" dirty="0">
                <a:cs typeface="Arial"/>
              </a:rPr>
              <a:t>nt</a:t>
            </a:r>
            <a:r>
              <a:rPr lang="en-US" sz="1600" spc="-10" dirty="0">
                <a:cs typeface="Arial"/>
              </a:rPr>
              <a:t>ai</a:t>
            </a:r>
            <a:r>
              <a:rPr lang="en-US" sz="1600" spc="-15" dirty="0">
                <a:cs typeface="Arial"/>
              </a:rPr>
              <a:t>n</a:t>
            </a:r>
            <a:r>
              <a:rPr lang="en-US" sz="1600" spc="-10" dirty="0">
                <a:cs typeface="Arial"/>
              </a:rPr>
              <a:t>ers</a:t>
            </a:r>
            <a:r>
              <a:rPr lang="en-US" sz="1600" spc="35" dirty="0">
                <a:cs typeface="Arial"/>
              </a:rPr>
              <a:t> </a:t>
            </a:r>
            <a:r>
              <a:rPr lang="en-US" sz="1600" spc="-10" dirty="0">
                <a:cs typeface="Arial"/>
              </a:rPr>
              <a:t>c</a:t>
            </a:r>
            <a:r>
              <a:rPr lang="en-US" sz="1600" spc="-15" dirty="0">
                <a:cs typeface="Arial"/>
              </a:rPr>
              <a:t>ondu</a:t>
            </a:r>
            <a:r>
              <a:rPr lang="en-US" sz="1600" spc="-10" dirty="0">
                <a:cs typeface="Arial"/>
              </a:rPr>
              <a:t>c</a:t>
            </a:r>
            <a:r>
              <a:rPr lang="en-US" sz="1600" spc="-15" dirty="0">
                <a:cs typeface="Arial"/>
              </a:rPr>
              <a:t>t</a:t>
            </a:r>
            <a:r>
              <a:rPr lang="en-US" sz="1600" spc="-10" dirty="0">
                <a:cs typeface="Arial"/>
              </a:rPr>
              <a:t>ed</a:t>
            </a:r>
            <a:r>
              <a:rPr lang="en-US" sz="1600" spc="30" dirty="0">
                <a:cs typeface="Arial"/>
              </a:rPr>
              <a:t> </a:t>
            </a:r>
            <a:r>
              <a:rPr lang="en-US" sz="1600" spc="-15" dirty="0">
                <a:cs typeface="Arial"/>
              </a:rPr>
              <a:t>un</a:t>
            </a:r>
            <a:r>
              <a:rPr lang="en-US" sz="1600" spc="-10" dirty="0">
                <a:cs typeface="Arial"/>
              </a:rPr>
              <a:t>a</a:t>
            </a:r>
            <a:r>
              <a:rPr lang="en-US" sz="1600" spc="-15" dirty="0">
                <a:cs typeface="Arial"/>
              </a:rPr>
              <a:t>utho</a:t>
            </a:r>
            <a:r>
              <a:rPr lang="en-US" sz="1600" spc="-10" dirty="0">
                <a:cs typeface="Arial"/>
              </a:rPr>
              <a:t>ri</a:t>
            </a:r>
            <a:r>
              <a:rPr lang="en-US" sz="1600" spc="-5" dirty="0">
                <a:cs typeface="Arial"/>
              </a:rPr>
              <a:t>z</a:t>
            </a:r>
            <a:r>
              <a:rPr lang="en-US" sz="1600" spc="-10" dirty="0">
                <a:cs typeface="Arial"/>
              </a:rPr>
              <a:t>ed</a:t>
            </a:r>
            <a:r>
              <a:rPr lang="en-US" sz="1600" spc="30" dirty="0">
                <a:cs typeface="Arial"/>
              </a:rPr>
              <a:t> </a:t>
            </a:r>
            <a:r>
              <a:rPr lang="en-US" sz="1600" spc="-10" dirty="0">
                <a:cs typeface="Arial"/>
              </a:rPr>
              <a:t>re</a:t>
            </a:r>
            <a:r>
              <a:rPr lang="en-US" sz="1600" spc="-15" dirty="0">
                <a:cs typeface="Arial"/>
              </a:rPr>
              <a:t>p</a:t>
            </a:r>
            <a:r>
              <a:rPr lang="en-US" sz="1600" spc="-10" dirty="0">
                <a:cs typeface="Arial"/>
              </a:rPr>
              <a:t>airs</a:t>
            </a:r>
            <a:r>
              <a:rPr lang="en-US" sz="1600" spc="-5" dirty="0">
                <a:cs typeface="Arial"/>
              </a:rPr>
              <a:t> </a:t>
            </a:r>
            <a:r>
              <a:rPr lang="en-US" sz="1600" spc="25" dirty="0">
                <a:cs typeface="Arial"/>
              </a:rPr>
              <a:t>w</a:t>
            </a:r>
            <a:r>
              <a:rPr lang="en-US" sz="1600" spc="-5" dirty="0">
                <a:cs typeface="Arial"/>
              </a:rPr>
              <a:t>i</a:t>
            </a:r>
            <a:r>
              <a:rPr lang="en-US" sz="1600" spc="-15" dirty="0">
                <a:cs typeface="Arial"/>
              </a:rPr>
              <a:t>t</a:t>
            </a:r>
            <a:r>
              <a:rPr lang="en-US" sz="1600" spc="-10" dirty="0">
                <a:cs typeface="Arial"/>
              </a:rPr>
              <a:t>h</a:t>
            </a:r>
            <a:r>
              <a:rPr lang="en-US" sz="1600" spc="-20" dirty="0">
                <a:cs typeface="Arial"/>
              </a:rPr>
              <a:t> </a:t>
            </a:r>
            <a:r>
              <a:rPr lang="en-US" sz="1600" spc="-15" dirty="0">
                <a:cs typeface="Arial"/>
              </a:rPr>
              <a:t>un</a:t>
            </a:r>
            <a:r>
              <a:rPr lang="en-US" sz="1600" spc="-10" dirty="0">
                <a:cs typeface="Arial"/>
              </a:rPr>
              <a:t>a</a:t>
            </a:r>
            <a:r>
              <a:rPr lang="en-US" sz="1600" spc="-15" dirty="0">
                <a:cs typeface="Arial"/>
              </a:rPr>
              <a:t>utho</a:t>
            </a:r>
            <a:r>
              <a:rPr lang="en-US" sz="1600" spc="-10" dirty="0">
                <a:cs typeface="Arial"/>
              </a:rPr>
              <a:t>ri</a:t>
            </a:r>
            <a:r>
              <a:rPr lang="en-US" sz="1600" spc="-5" dirty="0">
                <a:cs typeface="Arial"/>
              </a:rPr>
              <a:t>z</a:t>
            </a:r>
            <a:r>
              <a:rPr lang="en-US" sz="1600" spc="-10" dirty="0">
                <a:cs typeface="Arial"/>
              </a:rPr>
              <a:t>ed</a:t>
            </a:r>
            <a:r>
              <a:rPr lang="en-US" sz="1600" spc="30" dirty="0">
                <a:cs typeface="Arial"/>
              </a:rPr>
              <a:t> </a:t>
            </a:r>
            <a:r>
              <a:rPr lang="en-US" sz="1600" spc="-20" dirty="0" smtClean="0">
                <a:cs typeface="Arial"/>
              </a:rPr>
              <a:t>m</a:t>
            </a:r>
            <a:r>
              <a:rPr lang="en-US" sz="1600" spc="-10" dirty="0" smtClean="0">
                <a:cs typeface="Arial"/>
              </a:rPr>
              <a:t>a</a:t>
            </a:r>
            <a:r>
              <a:rPr lang="en-US" sz="1600" spc="-15" dirty="0" smtClean="0">
                <a:cs typeface="Arial"/>
              </a:rPr>
              <a:t>t</a:t>
            </a:r>
            <a:r>
              <a:rPr lang="en-US" sz="1600" spc="-10" dirty="0" smtClean="0">
                <a:cs typeface="Arial"/>
              </a:rPr>
              <a:t>erials</a:t>
            </a:r>
          </a:p>
          <a:p>
            <a:pPr marL="12700" marR="3543935" indent="0">
              <a:lnSpc>
                <a:spcPts val="1730"/>
              </a:lnSpc>
              <a:buNone/>
              <a:tabLst>
                <a:tab pos="356235" algn="l"/>
              </a:tabLst>
            </a:pPr>
            <a:endParaRPr lang="en-US" sz="1600" dirty="0">
              <a:cs typeface="Arial"/>
            </a:endParaRPr>
          </a:p>
          <a:p>
            <a:r>
              <a:rPr lang="en-US" sz="1600" spc="-10" dirty="0">
                <a:cs typeface="Arial"/>
              </a:rPr>
              <a:t>Mai</a:t>
            </a:r>
            <a:r>
              <a:rPr lang="en-US" sz="1600" spc="-15" dirty="0">
                <a:cs typeface="Arial"/>
              </a:rPr>
              <a:t>nt</a:t>
            </a:r>
            <a:r>
              <a:rPr lang="en-US" sz="1600" spc="-10" dirty="0">
                <a:cs typeface="Arial"/>
              </a:rPr>
              <a:t>ai</a:t>
            </a:r>
            <a:r>
              <a:rPr lang="en-US" sz="1600" spc="-15" dirty="0">
                <a:cs typeface="Arial"/>
              </a:rPr>
              <a:t>n</a:t>
            </a:r>
            <a:r>
              <a:rPr lang="en-US" sz="1600" spc="-10" dirty="0">
                <a:cs typeface="Arial"/>
              </a:rPr>
              <a:t>ers</a:t>
            </a:r>
            <a:r>
              <a:rPr lang="en-US" sz="1600" spc="35" dirty="0">
                <a:cs typeface="Arial"/>
              </a:rPr>
              <a:t> </a:t>
            </a:r>
            <a:r>
              <a:rPr lang="en-US" sz="1600" spc="-15" dirty="0">
                <a:cs typeface="Arial"/>
              </a:rPr>
              <a:t>h</a:t>
            </a:r>
            <a:r>
              <a:rPr lang="en-US" sz="1600" spc="-10" dirty="0">
                <a:cs typeface="Arial"/>
              </a:rPr>
              <a:t>ad</a:t>
            </a:r>
            <a:r>
              <a:rPr lang="en-US" sz="1600" spc="5" dirty="0">
                <a:cs typeface="Arial"/>
              </a:rPr>
              <a:t> </a:t>
            </a:r>
            <a:r>
              <a:rPr lang="en-US" sz="1600" spc="-5" dirty="0">
                <a:cs typeface="Arial"/>
              </a:rPr>
              <a:t>li</a:t>
            </a:r>
            <a:r>
              <a:rPr lang="en-US" sz="1600" spc="-20" dirty="0">
                <a:cs typeface="Arial"/>
              </a:rPr>
              <a:t>m</a:t>
            </a:r>
            <a:r>
              <a:rPr lang="en-US" sz="1600" spc="-5" dirty="0">
                <a:cs typeface="Arial"/>
              </a:rPr>
              <a:t>i</a:t>
            </a:r>
            <a:r>
              <a:rPr lang="en-US" sz="1600" spc="-15" dirty="0">
                <a:cs typeface="Arial"/>
              </a:rPr>
              <a:t>t</a:t>
            </a:r>
            <a:r>
              <a:rPr lang="en-US" sz="1600" spc="-10" dirty="0">
                <a:cs typeface="Arial"/>
              </a:rPr>
              <a:t>ed</a:t>
            </a:r>
            <a:r>
              <a:rPr lang="en-US" sz="1600" spc="40" dirty="0">
                <a:cs typeface="Arial"/>
              </a:rPr>
              <a:t> </a:t>
            </a:r>
            <a:r>
              <a:rPr lang="en-US" sz="1600" spc="-15" dirty="0">
                <a:cs typeface="Arial"/>
              </a:rPr>
              <a:t>t</a:t>
            </a:r>
            <a:r>
              <a:rPr lang="en-US" sz="1600" spc="-10" dirty="0">
                <a:cs typeface="Arial"/>
              </a:rPr>
              <a:t>rai</a:t>
            </a:r>
            <a:r>
              <a:rPr lang="en-US" sz="1600" spc="-15" dirty="0">
                <a:cs typeface="Arial"/>
              </a:rPr>
              <a:t>n</a:t>
            </a:r>
            <a:r>
              <a:rPr lang="en-US" sz="1600" spc="-5" dirty="0">
                <a:cs typeface="Arial"/>
              </a:rPr>
              <a:t>i</a:t>
            </a:r>
            <a:r>
              <a:rPr lang="en-US" sz="1600" spc="-15" dirty="0">
                <a:cs typeface="Arial"/>
              </a:rPr>
              <a:t>n</a:t>
            </a:r>
            <a:r>
              <a:rPr lang="en-US" sz="1600" spc="-10" dirty="0">
                <a:cs typeface="Arial"/>
              </a:rPr>
              <a:t>g</a:t>
            </a:r>
            <a:r>
              <a:rPr lang="en-US" sz="1600" spc="30" dirty="0">
                <a:cs typeface="Arial"/>
              </a:rPr>
              <a:t> </a:t>
            </a:r>
            <a:r>
              <a:rPr lang="en-US" sz="1600" spc="-15" dirty="0">
                <a:cs typeface="Arial"/>
              </a:rPr>
              <a:t>&amp;</a:t>
            </a:r>
            <a:r>
              <a:rPr lang="en-US" sz="1600" spc="-5" dirty="0">
                <a:cs typeface="Arial"/>
              </a:rPr>
              <a:t> </a:t>
            </a:r>
            <a:r>
              <a:rPr lang="en-US" sz="1600" spc="-10" dirty="0">
                <a:cs typeface="Arial"/>
              </a:rPr>
              <a:t>ex</a:t>
            </a:r>
            <a:r>
              <a:rPr lang="en-US" sz="1600" spc="-15" dirty="0">
                <a:cs typeface="Arial"/>
              </a:rPr>
              <a:t>p</a:t>
            </a:r>
            <a:r>
              <a:rPr lang="en-US" sz="1600" spc="-10" dirty="0">
                <a:cs typeface="Arial"/>
              </a:rPr>
              <a:t>erie</a:t>
            </a:r>
            <a:r>
              <a:rPr lang="en-US" sz="1600" spc="-15" dirty="0">
                <a:cs typeface="Arial"/>
              </a:rPr>
              <a:t>n</a:t>
            </a:r>
            <a:r>
              <a:rPr lang="en-US" sz="1600" spc="-10" dirty="0">
                <a:cs typeface="Arial"/>
              </a:rPr>
              <a:t>ce</a:t>
            </a:r>
            <a:r>
              <a:rPr lang="en-US" sz="1600" spc="-5" dirty="0">
                <a:cs typeface="Arial"/>
              </a:rPr>
              <a:t> </a:t>
            </a:r>
            <a:r>
              <a:rPr lang="en-US" sz="1600" spc="-15" dirty="0">
                <a:cs typeface="Arial"/>
              </a:rPr>
              <a:t>o</a:t>
            </a:r>
            <a:r>
              <a:rPr lang="en-US" sz="1600" spc="-10" dirty="0">
                <a:cs typeface="Arial"/>
              </a:rPr>
              <a:t>n</a:t>
            </a:r>
            <a:r>
              <a:rPr lang="en-US" sz="1600" spc="5" dirty="0">
                <a:cs typeface="Arial"/>
              </a:rPr>
              <a:t> </a:t>
            </a:r>
            <a:r>
              <a:rPr lang="en-US" sz="1600" spc="-10" dirty="0">
                <a:cs typeface="Arial"/>
              </a:rPr>
              <a:t>a</a:t>
            </a:r>
            <a:r>
              <a:rPr lang="en-US" sz="1600" spc="-15" dirty="0">
                <a:cs typeface="Arial"/>
              </a:rPr>
              <a:t>d</a:t>
            </a:r>
            <a:r>
              <a:rPr lang="en-US" sz="1600" spc="-50" dirty="0">
                <a:cs typeface="Arial"/>
              </a:rPr>
              <a:t>v</a:t>
            </a:r>
            <a:r>
              <a:rPr lang="en-US" sz="1600" spc="-10" dirty="0">
                <a:cs typeface="Arial"/>
              </a:rPr>
              <a:t>a</a:t>
            </a:r>
            <a:r>
              <a:rPr lang="en-US" sz="1600" spc="-15" dirty="0">
                <a:cs typeface="Arial"/>
              </a:rPr>
              <a:t>n</a:t>
            </a:r>
            <a:r>
              <a:rPr lang="en-US" sz="1600" spc="-10" dirty="0">
                <a:cs typeface="Arial"/>
              </a:rPr>
              <a:t>ced</a:t>
            </a:r>
            <a:r>
              <a:rPr lang="en-US" sz="1600" spc="40" dirty="0">
                <a:cs typeface="Arial"/>
              </a:rPr>
              <a:t> </a:t>
            </a:r>
            <a:r>
              <a:rPr lang="en-US" sz="1600" spc="-10" dirty="0">
                <a:cs typeface="Arial"/>
              </a:rPr>
              <a:t>c</a:t>
            </a:r>
            <a:r>
              <a:rPr lang="en-US" sz="1600" spc="-15" dirty="0">
                <a:cs typeface="Arial"/>
              </a:rPr>
              <a:t>o</a:t>
            </a:r>
            <a:r>
              <a:rPr lang="en-US" sz="1600" spc="-20" dirty="0">
                <a:cs typeface="Arial"/>
              </a:rPr>
              <a:t>m</a:t>
            </a:r>
            <a:r>
              <a:rPr lang="en-US" sz="1600" spc="-15" dirty="0">
                <a:cs typeface="Arial"/>
              </a:rPr>
              <a:t>po</a:t>
            </a:r>
            <a:r>
              <a:rPr lang="en-US" sz="1600" spc="-10" dirty="0">
                <a:cs typeface="Arial"/>
              </a:rPr>
              <a:t>si</a:t>
            </a:r>
            <a:r>
              <a:rPr lang="en-US" sz="1600" spc="-15" dirty="0">
                <a:cs typeface="Arial"/>
              </a:rPr>
              <a:t>t</a:t>
            </a:r>
            <a:r>
              <a:rPr lang="en-US" sz="1600" spc="-10" dirty="0">
                <a:cs typeface="Arial"/>
              </a:rPr>
              <a:t>e</a:t>
            </a:r>
            <a:r>
              <a:rPr lang="en-US" sz="1600" spc="35" dirty="0">
                <a:cs typeface="Arial"/>
              </a:rPr>
              <a:t> </a:t>
            </a:r>
            <a:r>
              <a:rPr lang="en-US" sz="1600" spc="-10" dirty="0">
                <a:cs typeface="Arial"/>
              </a:rPr>
              <a:t>re</a:t>
            </a:r>
            <a:r>
              <a:rPr lang="en-US" sz="1600" spc="-15" dirty="0">
                <a:cs typeface="Arial"/>
              </a:rPr>
              <a:t>p</a:t>
            </a:r>
            <a:r>
              <a:rPr lang="en-US" sz="1600" spc="-10" dirty="0">
                <a:cs typeface="Arial"/>
              </a:rPr>
              <a:t>air</a:t>
            </a:r>
            <a:r>
              <a:rPr lang="en-US" sz="1600" spc="25" dirty="0">
                <a:cs typeface="Arial"/>
              </a:rPr>
              <a:t> </a:t>
            </a:r>
            <a:r>
              <a:rPr lang="en-US" sz="1600" spc="-15" dirty="0" smtClean="0">
                <a:cs typeface="Arial"/>
              </a:rPr>
              <a:t>p</a:t>
            </a:r>
            <a:r>
              <a:rPr lang="en-US" sz="1600" spc="-10" dirty="0" smtClean="0">
                <a:cs typeface="Arial"/>
              </a:rPr>
              <a:t>r</a:t>
            </a:r>
            <a:r>
              <a:rPr lang="en-US" sz="1600" spc="-15" dirty="0" smtClean="0">
                <a:cs typeface="Arial"/>
              </a:rPr>
              <a:t>o</a:t>
            </a:r>
            <a:r>
              <a:rPr lang="en-US" sz="1600" spc="-10" dirty="0" smtClean="0">
                <a:cs typeface="Arial"/>
              </a:rPr>
              <a:t>cesses</a:t>
            </a:r>
          </a:p>
          <a:p>
            <a:pPr marL="0" indent="0">
              <a:buNone/>
            </a:pPr>
            <a:endParaRPr lang="en-US" sz="1600" dirty="0">
              <a:cs typeface="Arial"/>
            </a:endParaRPr>
          </a:p>
          <a:p>
            <a:pPr marL="355600" marR="1964055">
              <a:lnSpc>
                <a:spcPts val="1730"/>
              </a:lnSpc>
              <a:buFont typeface="Arial"/>
              <a:buChar char="•"/>
              <a:tabLst>
                <a:tab pos="356235" algn="l"/>
              </a:tabLst>
            </a:pPr>
            <a:r>
              <a:rPr lang="en-US" sz="1600" spc="-15" dirty="0">
                <a:cs typeface="Arial"/>
              </a:rPr>
              <a:t>Too</a:t>
            </a:r>
            <a:r>
              <a:rPr lang="en-US" sz="1600" spc="-10" dirty="0">
                <a:cs typeface="Arial"/>
              </a:rPr>
              <a:t>ls</a:t>
            </a:r>
            <a:r>
              <a:rPr lang="en-US" sz="1600" spc="20" dirty="0">
                <a:cs typeface="Arial"/>
              </a:rPr>
              <a:t> </a:t>
            </a:r>
            <a:r>
              <a:rPr lang="en-US" sz="1600" spc="-15" dirty="0">
                <a:cs typeface="Arial"/>
              </a:rPr>
              <a:t>&amp;</a:t>
            </a:r>
            <a:r>
              <a:rPr lang="en-US" sz="1600" spc="-5" dirty="0">
                <a:cs typeface="Arial"/>
              </a:rPr>
              <a:t> </a:t>
            </a:r>
            <a:r>
              <a:rPr lang="en-US" sz="1600" spc="-10" dirty="0">
                <a:cs typeface="Arial"/>
              </a:rPr>
              <a:t>e</a:t>
            </a:r>
            <a:r>
              <a:rPr lang="en-US" sz="1600" spc="-15" dirty="0">
                <a:cs typeface="Arial"/>
              </a:rPr>
              <a:t>qu</a:t>
            </a:r>
            <a:r>
              <a:rPr lang="en-US" sz="1600" spc="-5" dirty="0">
                <a:cs typeface="Arial"/>
              </a:rPr>
              <a:t>i</a:t>
            </a:r>
            <a:r>
              <a:rPr lang="en-US" sz="1600" spc="-20" dirty="0">
                <a:cs typeface="Arial"/>
              </a:rPr>
              <a:t>pm</a:t>
            </a:r>
            <a:r>
              <a:rPr lang="en-US" sz="1600" spc="-10" dirty="0">
                <a:cs typeface="Arial"/>
              </a:rPr>
              <a:t>e</a:t>
            </a:r>
            <a:r>
              <a:rPr lang="en-US" sz="1600" spc="-15" dirty="0">
                <a:cs typeface="Arial"/>
              </a:rPr>
              <a:t>n</a:t>
            </a:r>
            <a:r>
              <a:rPr lang="en-US" sz="1600" spc="-10" dirty="0">
                <a:cs typeface="Arial"/>
              </a:rPr>
              <a:t>t</a:t>
            </a:r>
            <a:r>
              <a:rPr lang="en-US" sz="1600" spc="40" dirty="0">
                <a:cs typeface="Arial"/>
              </a:rPr>
              <a:t> </a:t>
            </a:r>
            <a:r>
              <a:rPr lang="en-US" sz="1600" spc="-15" dirty="0">
                <a:cs typeface="Arial"/>
              </a:rPr>
              <a:t>fo</a:t>
            </a:r>
            <a:r>
              <a:rPr lang="en-US" sz="1600" spc="-10" dirty="0">
                <a:cs typeface="Arial"/>
              </a:rPr>
              <a:t>r</a:t>
            </a:r>
            <a:r>
              <a:rPr lang="en-US" sz="1600" spc="10" dirty="0">
                <a:cs typeface="Arial"/>
              </a:rPr>
              <a:t> </a:t>
            </a:r>
            <a:r>
              <a:rPr lang="en-US" sz="1600" spc="-10" dirty="0">
                <a:cs typeface="Arial"/>
              </a:rPr>
              <a:t>a</a:t>
            </a:r>
            <a:r>
              <a:rPr lang="en-US" sz="1600" spc="-15" dirty="0">
                <a:cs typeface="Arial"/>
              </a:rPr>
              <a:t>d</a:t>
            </a:r>
            <a:r>
              <a:rPr lang="en-US" sz="1600" spc="-50" dirty="0">
                <a:cs typeface="Arial"/>
              </a:rPr>
              <a:t>v</a:t>
            </a:r>
            <a:r>
              <a:rPr lang="en-US" sz="1600" spc="-10" dirty="0">
                <a:cs typeface="Arial"/>
              </a:rPr>
              <a:t>a</a:t>
            </a:r>
            <a:r>
              <a:rPr lang="en-US" sz="1600" spc="-15" dirty="0">
                <a:cs typeface="Arial"/>
              </a:rPr>
              <a:t>n</a:t>
            </a:r>
            <a:r>
              <a:rPr lang="en-US" sz="1600" spc="-10" dirty="0">
                <a:cs typeface="Arial"/>
              </a:rPr>
              <a:t>ced</a:t>
            </a:r>
            <a:r>
              <a:rPr lang="en-US" sz="1600" spc="40" dirty="0">
                <a:cs typeface="Arial"/>
              </a:rPr>
              <a:t> </a:t>
            </a:r>
            <a:r>
              <a:rPr lang="en-US" sz="1600" spc="-10" dirty="0">
                <a:cs typeface="Arial"/>
              </a:rPr>
              <a:t>c</a:t>
            </a:r>
            <a:r>
              <a:rPr lang="en-US" sz="1600" spc="-20" dirty="0">
                <a:cs typeface="Arial"/>
              </a:rPr>
              <a:t>ompo</a:t>
            </a:r>
            <a:r>
              <a:rPr lang="en-US" sz="1600" spc="-10" dirty="0">
                <a:cs typeface="Arial"/>
              </a:rPr>
              <a:t>si</a:t>
            </a:r>
            <a:r>
              <a:rPr lang="en-US" sz="1600" spc="-15" dirty="0">
                <a:cs typeface="Arial"/>
              </a:rPr>
              <a:t>t</a:t>
            </a:r>
            <a:r>
              <a:rPr lang="en-US" sz="1600" spc="-10" dirty="0">
                <a:cs typeface="Arial"/>
              </a:rPr>
              <a:t>e</a:t>
            </a:r>
            <a:r>
              <a:rPr lang="en-US" sz="1600" spc="35" dirty="0">
                <a:cs typeface="Arial"/>
              </a:rPr>
              <a:t> </a:t>
            </a:r>
            <a:r>
              <a:rPr lang="en-US" sz="1600" spc="-10" dirty="0">
                <a:cs typeface="Arial"/>
              </a:rPr>
              <a:t>re</a:t>
            </a:r>
            <a:r>
              <a:rPr lang="en-US" sz="1600" spc="-15" dirty="0">
                <a:cs typeface="Arial"/>
              </a:rPr>
              <a:t>p</a:t>
            </a:r>
            <a:r>
              <a:rPr lang="en-US" sz="1600" spc="-10" dirty="0">
                <a:cs typeface="Arial"/>
              </a:rPr>
              <a:t>airs</a:t>
            </a:r>
            <a:r>
              <a:rPr lang="en-US" sz="1600" spc="20" dirty="0">
                <a:cs typeface="Arial"/>
              </a:rPr>
              <a:t> </a:t>
            </a:r>
            <a:r>
              <a:rPr lang="en-US" sz="1600" spc="25" dirty="0">
                <a:cs typeface="Arial"/>
              </a:rPr>
              <a:t>w</a:t>
            </a:r>
            <a:r>
              <a:rPr lang="en-US" sz="1600" spc="-10" dirty="0">
                <a:cs typeface="Arial"/>
              </a:rPr>
              <a:t>ere</a:t>
            </a:r>
            <a:r>
              <a:rPr lang="en-US" sz="1600" spc="-5" dirty="0">
                <a:cs typeface="Arial"/>
              </a:rPr>
              <a:t> </a:t>
            </a:r>
            <a:r>
              <a:rPr lang="en-US" sz="1600" spc="-15" dirty="0">
                <a:cs typeface="Arial"/>
              </a:rPr>
              <a:t>no</a:t>
            </a:r>
            <a:r>
              <a:rPr lang="en-US" sz="1600" spc="-10" dirty="0">
                <a:cs typeface="Arial"/>
              </a:rPr>
              <a:t>t</a:t>
            </a:r>
            <a:r>
              <a:rPr lang="en-US" sz="1600" spc="15" dirty="0">
                <a:cs typeface="Arial"/>
              </a:rPr>
              <a:t> </a:t>
            </a:r>
            <a:r>
              <a:rPr lang="en-US" sz="1600" spc="-10" dirty="0">
                <a:cs typeface="Arial"/>
              </a:rPr>
              <a:t>a</a:t>
            </a:r>
            <a:r>
              <a:rPr lang="en-US" sz="1600" spc="-50" dirty="0">
                <a:cs typeface="Arial"/>
              </a:rPr>
              <a:t>v</a:t>
            </a:r>
            <a:r>
              <a:rPr lang="en-US" sz="1600" spc="-10" dirty="0">
                <a:cs typeface="Arial"/>
              </a:rPr>
              <a:t>aila</a:t>
            </a:r>
            <a:r>
              <a:rPr lang="en-US" sz="1600" spc="-15" dirty="0">
                <a:cs typeface="Arial"/>
              </a:rPr>
              <a:t>b</a:t>
            </a:r>
            <a:r>
              <a:rPr lang="en-US" sz="1600" spc="-10" dirty="0">
                <a:cs typeface="Arial"/>
              </a:rPr>
              <a:t>le</a:t>
            </a:r>
            <a:endParaRPr lang="en-US" sz="1600" dirty="0">
              <a:cs typeface="Arial"/>
            </a:endParaRPr>
          </a:p>
          <a:p>
            <a:pPr>
              <a:spcBef>
                <a:spcPts val="35"/>
              </a:spcBef>
              <a:buFont typeface="Arial"/>
              <a:buChar char="•"/>
            </a:pPr>
            <a:endParaRPr lang="en-US" sz="1600" dirty="0">
              <a:latin typeface="Times New Roman"/>
              <a:cs typeface="Times New Roman"/>
            </a:endParaRPr>
          </a:p>
          <a:p>
            <a:pPr marL="355600">
              <a:buFont typeface="Arial"/>
              <a:buChar char="•"/>
              <a:tabLst>
                <a:tab pos="356235" algn="l"/>
              </a:tabLst>
            </a:pPr>
            <a:r>
              <a:rPr lang="en-US" sz="1600" spc="-10" dirty="0">
                <a:cs typeface="Arial"/>
              </a:rPr>
              <a:t>Need</a:t>
            </a:r>
            <a:r>
              <a:rPr lang="en-US" sz="1600" spc="-5" dirty="0">
                <a:cs typeface="Arial"/>
              </a:rPr>
              <a:t> </a:t>
            </a:r>
            <a:r>
              <a:rPr lang="en-US" sz="1600" spc="-15" dirty="0">
                <a:cs typeface="Arial"/>
              </a:rPr>
              <a:t>new</a:t>
            </a:r>
            <a:r>
              <a:rPr lang="en-US" sz="1600" spc="15" dirty="0">
                <a:cs typeface="Arial"/>
              </a:rPr>
              <a:t> </a:t>
            </a:r>
            <a:r>
              <a:rPr lang="en-US" sz="1600" spc="-20" dirty="0">
                <a:cs typeface="Arial"/>
              </a:rPr>
              <a:t>m</a:t>
            </a:r>
            <a:r>
              <a:rPr lang="en-US" sz="1600" spc="-10" dirty="0">
                <a:cs typeface="Arial"/>
              </a:rPr>
              <a:t>a</a:t>
            </a:r>
            <a:r>
              <a:rPr lang="en-US" sz="1600" spc="-15" dirty="0">
                <a:cs typeface="Arial"/>
              </a:rPr>
              <a:t>nu</a:t>
            </a:r>
            <a:r>
              <a:rPr lang="en-US" sz="1600" spc="-10" dirty="0">
                <a:cs typeface="Arial"/>
              </a:rPr>
              <a:t>als</a:t>
            </a:r>
            <a:endParaRPr lang="en-US" sz="1600" dirty="0">
              <a:cs typeface="Arial"/>
            </a:endParaRPr>
          </a:p>
          <a:p>
            <a:pPr>
              <a:spcBef>
                <a:spcPts val="48"/>
              </a:spcBef>
              <a:buFont typeface="Arial"/>
              <a:buChar char="•"/>
            </a:pPr>
            <a:endParaRPr lang="en-US" sz="1600" dirty="0">
              <a:latin typeface="Times New Roman"/>
              <a:cs typeface="Times New Roman"/>
            </a:endParaRPr>
          </a:p>
          <a:p>
            <a:pPr marL="355600" marR="5080">
              <a:lnSpc>
                <a:spcPts val="1730"/>
              </a:lnSpc>
              <a:buFont typeface="Arial"/>
              <a:buChar char="•"/>
              <a:tabLst>
                <a:tab pos="356235" algn="l"/>
              </a:tabLst>
            </a:pPr>
            <a:r>
              <a:rPr lang="en-US" sz="1600" spc="-25" dirty="0">
                <a:cs typeface="Arial"/>
              </a:rPr>
              <a:t>O</a:t>
            </a:r>
            <a:r>
              <a:rPr lang="en-US" sz="1600" spc="-15" dirty="0">
                <a:cs typeface="Arial"/>
              </a:rPr>
              <a:t>EMs</a:t>
            </a:r>
            <a:r>
              <a:rPr lang="en-US" sz="1600" spc="20" dirty="0">
                <a:cs typeface="Arial"/>
              </a:rPr>
              <a:t> </a:t>
            </a:r>
            <a:r>
              <a:rPr lang="en-US" sz="1600" spc="-15" dirty="0">
                <a:cs typeface="Arial"/>
              </a:rPr>
              <a:t>p</a:t>
            </a:r>
            <a:r>
              <a:rPr lang="en-US" sz="1600" spc="-10" dirty="0">
                <a:cs typeface="Arial"/>
              </a:rPr>
              <a:t>r</a:t>
            </a:r>
            <a:r>
              <a:rPr lang="en-US" sz="1600" spc="-15" dirty="0">
                <a:cs typeface="Arial"/>
              </a:rPr>
              <a:t>o</a:t>
            </a:r>
            <a:r>
              <a:rPr lang="en-US" sz="1600" spc="-50" dirty="0">
                <a:cs typeface="Arial"/>
              </a:rPr>
              <a:t>v</a:t>
            </a:r>
            <a:r>
              <a:rPr lang="en-US" sz="1600" spc="-5" dirty="0">
                <a:cs typeface="Arial"/>
              </a:rPr>
              <a:t>i</a:t>
            </a:r>
            <a:r>
              <a:rPr lang="en-US" sz="1600" spc="-15" dirty="0">
                <a:cs typeface="Arial"/>
              </a:rPr>
              <a:t>d</a:t>
            </a:r>
            <a:r>
              <a:rPr lang="en-US" sz="1600" spc="-10" dirty="0">
                <a:cs typeface="Arial"/>
              </a:rPr>
              <a:t>ed</a:t>
            </a:r>
            <a:r>
              <a:rPr lang="en-US" sz="1600" spc="55" dirty="0">
                <a:cs typeface="Arial"/>
              </a:rPr>
              <a:t> </a:t>
            </a:r>
            <a:r>
              <a:rPr lang="en-US" sz="1600" spc="-15" dirty="0">
                <a:cs typeface="Arial"/>
              </a:rPr>
              <a:t>un</a:t>
            </a:r>
            <a:r>
              <a:rPr lang="en-US" sz="1600" spc="-5" dirty="0">
                <a:cs typeface="Arial"/>
              </a:rPr>
              <a:t>i</a:t>
            </a:r>
            <a:r>
              <a:rPr lang="en-US" sz="1600" spc="-15" dirty="0">
                <a:cs typeface="Arial"/>
              </a:rPr>
              <a:t>qu</a:t>
            </a:r>
            <a:r>
              <a:rPr lang="en-US" sz="1600" spc="-10" dirty="0">
                <a:cs typeface="Arial"/>
              </a:rPr>
              <a:t>e</a:t>
            </a:r>
            <a:r>
              <a:rPr lang="en-US" sz="1600" spc="20" dirty="0">
                <a:cs typeface="Arial"/>
              </a:rPr>
              <a:t> </a:t>
            </a:r>
            <a:r>
              <a:rPr lang="en-US" sz="1600" spc="-10" dirty="0">
                <a:cs typeface="Arial"/>
              </a:rPr>
              <a:t>re</a:t>
            </a:r>
            <a:r>
              <a:rPr lang="en-US" sz="1600" spc="-15" dirty="0">
                <a:cs typeface="Arial"/>
              </a:rPr>
              <a:t>p</a:t>
            </a:r>
            <a:r>
              <a:rPr lang="en-US" sz="1600" spc="-10" dirty="0">
                <a:cs typeface="Arial"/>
              </a:rPr>
              <a:t>airs</a:t>
            </a:r>
            <a:r>
              <a:rPr lang="en-US" sz="1600" spc="10" dirty="0">
                <a:cs typeface="Arial"/>
              </a:rPr>
              <a:t> </a:t>
            </a:r>
            <a:r>
              <a:rPr lang="en-US" sz="1600" spc="-15" dirty="0">
                <a:cs typeface="Arial"/>
              </a:rPr>
              <a:t>fo</a:t>
            </a:r>
            <a:r>
              <a:rPr lang="en-US" sz="1600" spc="-10" dirty="0">
                <a:cs typeface="Arial"/>
              </a:rPr>
              <a:t>r</a:t>
            </a:r>
            <a:r>
              <a:rPr lang="en-US" sz="1600" spc="25" dirty="0">
                <a:cs typeface="Arial"/>
              </a:rPr>
              <a:t> </a:t>
            </a:r>
            <a:r>
              <a:rPr lang="en-US" sz="1600" spc="-10" dirty="0">
                <a:cs typeface="Arial"/>
              </a:rPr>
              <a:t>each</a:t>
            </a:r>
            <a:r>
              <a:rPr lang="en-US" sz="1600" spc="-5" dirty="0">
                <a:cs typeface="Arial"/>
              </a:rPr>
              <a:t> </a:t>
            </a:r>
            <a:r>
              <a:rPr lang="en-US" sz="1600" spc="-10" dirty="0">
                <a:cs typeface="Arial"/>
              </a:rPr>
              <a:t>c</a:t>
            </a:r>
            <a:r>
              <a:rPr lang="en-US" sz="1600" spc="-15" dirty="0">
                <a:cs typeface="Arial"/>
              </a:rPr>
              <a:t>o</a:t>
            </a:r>
            <a:r>
              <a:rPr lang="en-US" sz="1600" spc="-20" dirty="0">
                <a:cs typeface="Arial"/>
              </a:rPr>
              <a:t>m</a:t>
            </a:r>
            <a:r>
              <a:rPr lang="en-US" sz="1600" spc="-15" dirty="0">
                <a:cs typeface="Arial"/>
              </a:rPr>
              <a:t>pon</a:t>
            </a:r>
            <a:r>
              <a:rPr lang="en-US" sz="1600" spc="-10" dirty="0">
                <a:cs typeface="Arial"/>
              </a:rPr>
              <a:t>e</a:t>
            </a:r>
            <a:r>
              <a:rPr lang="en-US" sz="1600" spc="-15" dirty="0">
                <a:cs typeface="Arial"/>
              </a:rPr>
              <a:t>n</a:t>
            </a:r>
            <a:r>
              <a:rPr lang="en-US" sz="1600" spc="-10" dirty="0">
                <a:cs typeface="Arial"/>
              </a:rPr>
              <a:t>t</a:t>
            </a:r>
            <a:r>
              <a:rPr lang="en-US" sz="1600" spc="30" dirty="0">
                <a:cs typeface="Arial"/>
              </a:rPr>
              <a:t> </a:t>
            </a:r>
            <a:r>
              <a:rPr lang="en-US" sz="1600" spc="-15" dirty="0">
                <a:cs typeface="Arial"/>
              </a:rPr>
              <a:t>o</a:t>
            </a:r>
            <a:r>
              <a:rPr lang="en-US" sz="1600" spc="-10" dirty="0">
                <a:cs typeface="Arial"/>
              </a:rPr>
              <a:t>n</a:t>
            </a:r>
            <a:r>
              <a:rPr lang="en-US" sz="1600" spc="5" dirty="0">
                <a:cs typeface="Arial"/>
              </a:rPr>
              <a:t> </a:t>
            </a:r>
            <a:r>
              <a:rPr lang="en-US" sz="1600" spc="-15" dirty="0">
                <a:cs typeface="Arial"/>
              </a:rPr>
              <a:t>th</a:t>
            </a:r>
            <a:r>
              <a:rPr lang="en-US" sz="1600" spc="-10" dirty="0">
                <a:cs typeface="Arial"/>
              </a:rPr>
              <a:t>e</a:t>
            </a:r>
            <a:r>
              <a:rPr lang="en-US" sz="1600" spc="20" dirty="0">
                <a:cs typeface="Arial"/>
              </a:rPr>
              <a:t> </a:t>
            </a:r>
            <a:r>
              <a:rPr lang="en-US" sz="1600" spc="-10" dirty="0">
                <a:cs typeface="Arial"/>
              </a:rPr>
              <a:t>aircra</a:t>
            </a:r>
            <a:r>
              <a:rPr lang="en-US" sz="1600" spc="-15" dirty="0">
                <a:cs typeface="Arial"/>
              </a:rPr>
              <a:t>ft</a:t>
            </a:r>
            <a:r>
              <a:rPr lang="en-US" sz="1600" spc="-5" dirty="0">
                <a:cs typeface="Arial"/>
              </a:rPr>
              <a:t>,</a:t>
            </a:r>
            <a:r>
              <a:rPr lang="en-US" sz="1600" spc="35" dirty="0">
                <a:cs typeface="Arial"/>
              </a:rPr>
              <a:t> </a:t>
            </a:r>
            <a:r>
              <a:rPr lang="en-US" sz="1600" spc="-10" dirty="0">
                <a:cs typeface="Arial"/>
              </a:rPr>
              <a:t>es</a:t>
            </a:r>
            <a:r>
              <a:rPr lang="en-US" sz="1600" spc="-15" dirty="0">
                <a:cs typeface="Arial"/>
              </a:rPr>
              <a:t>p</a:t>
            </a:r>
            <a:r>
              <a:rPr lang="en-US" sz="1600" spc="-10" dirty="0">
                <a:cs typeface="Arial"/>
              </a:rPr>
              <a:t>ecially</a:t>
            </a:r>
            <a:r>
              <a:rPr lang="en-US" sz="1600" spc="-5" dirty="0">
                <a:cs typeface="Arial"/>
              </a:rPr>
              <a:t> </a:t>
            </a:r>
            <a:r>
              <a:rPr lang="en-US" sz="1600" spc="-15" dirty="0">
                <a:cs typeface="Arial"/>
              </a:rPr>
              <a:t>b</a:t>
            </a:r>
            <a:r>
              <a:rPr lang="en-US" sz="1600" spc="-10" dirty="0">
                <a:cs typeface="Arial"/>
              </a:rPr>
              <a:t>e</a:t>
            </a:r>
            <a:r>
              <a:rPr lang="en-US" sz="1600" spc="-15" dirty="0">
                <a:cs typeface="Arial"/>
              </a:rPr>
              <a:t>t</a:t>
            </a:r>
            <a:r>
              <a:rPr lang="en-US" sz="1600" spc="25" dirty="0">
                <a:cs typeface="Arial"/>
              </a:rPr>
              <a:t>w</a:t>
            </a:r>
            <a:r>
              <a:rPr lang="en-US" sz="1600" spc="-10" dirty="0">
                <a:cs typeface="Arial"/>
              </a:rPr>
              <a:t>een</a:t>
            </a:r>
            <a:r>
              <a:rPr lang="en-US" sz="1600" spc="-20" dirty="0">
                <a:cs typeface="Arial"/>
              </a:rPr>
              <a:t> </a:t>
            </a:r>
            <a:r>
              <a:rPr lang="en-US" sz="1600" spc="-10" dirty="0">
                <a:cs typeface="Arial"/>
              </a:rPr>
              <a:t>r</a:t>
            </a:r>
            <a:r>
              <a:rPr lang="en-US" sz="1600" spc="-15" dirty="0">
                <a:cs typeface="Arial"/>
              </a:rPr>
              <a:t>oto</a:t>
            </a:r>
            <a:r>
              <a:rPr lang="en-US" sz="1600" spc="-10" dirty="0">
                <a:cs typeface="Arial"/>
              </a:rPr>
              <a:t>r</a:t>
            </a:r>
            <a:r>
              <a:rPr lang="en-US" sz="1600" spc="25" dirty="0">
                <a:cs typeface="Arial"/>
              </a:rPr>
              <a:t> </a:t>
            </a:r>
            <a:r>
              <a:rPr lang="en-US" sz="1600" spc="-15" dirty="0">
                <a:cs typeface="Arial"/>
              </a:rPr>
              <a:t>b</a:t>
            </a:r>
            <a:r>
              <a:rPr lang="en-US" sz="1600" spc="-10" dirty="0">
                <a:cs typeface="Arial"/>
              </a:rPr>
              <a:t>la</a:t>
            </a:r>
            <a:r>
              <a:rPr lang="en-US" sz="1600" spc="-15" dirty="0">
                <a:cs typeface="Arial"/>
              </a:rPr>
              <a:t>d</a:t>
            </a:r>
            <a:r>
              <a:rPr lang="en-US" sz="1600" spc="-10" dirty="0">
                <a:cs typeface="Arial"/>
              </a:rPr>
              <a:t>es</a:t>
            </a:r>
            <a:r>
              <a:rPr lang="en-US" sz="1600" spc="10" dirty="0">
                <a:cs typeface="Arial"/>
              </a:rPr>
              <a:t> </a:t>
            </a:r>
            <a:r>
              <a:rPr lang="en-US" sz="1600" spc="-10" dirty="0">
                <a:cs typeface="Arial"/>
              </a:rPr>
              <a:t>a</a:t>
            </a:r>
            <a:r>
              <a:rPr lang="en-US" sz="1600" spc="-15" dirty="0">
                <a:cs typeface="Arial"/>
              </a:rPr>
              <a:t>n</a:t>
            </a:r>
            <a:r>
              <a:rPr lang="en-US" sz="1600" spc="-10" dirty="0">
                <a:cs typeface="Arial"/>
              </a:rPr>
              <a:t>d</a:t>
            </a:r>
            <a:r>
              <a:rPr lang="en-US" sz="1600" spc="5" dirty="0">
                <a:cs typeface="Arial"/>
              </a:rPr>
              <a:t> </a:t>
            </a:r>
            <a:r>
              <a:rPr lang="en-US" sz="1600" spc="-15" dirty="0">
                <a:cs typeface="Arial"/>
              </a:rPr>
              <a:t>fu</a:t>
            </a:r>
            <a:r>
              <a:rPr lang="en-US" sz="1600" spc="-10" dirty="0">
                <a:cs typeface="Arial"/>
              </a:rPr>
              <a:t>sela</a:t>
            </a:r>
            <a:r>
              <a:rPr lang="en-US" sz="1600" spc="-15" dirty="0">
                <a:cs typeface="Arial"/>
              </a:rPr>
              <a:t>g</a:t>
            </a:r>
            <a:r>
              <a:rPr lang="en-US" sz="1600" spc="-10" dirty="0">
                <a:cs typeface="Arial"/>
              </a:rPr>
              <a:t>e</a:t>
            </a:r>
            <a:r>
              <a:rPr lang="en-US" sz="1600" spc="20" dirty="0">
                <a:cs typeface="Arial"/>
              </a:rPr>
              <a:t> </a:t>
            </a:r>
            <a:r>
              <a:rPr lang="en-US" sz="1600" spc="-10" dirty="0">
                <a:cs typeface="Arial"/>
              </a:rPr>
              <a:t>s</a:t>
            </a:r>
            <a:r>
              <a:rPr lang="en-US" sz="1600" spc="-15" dirty="0">
                <a:cs typeface="Arial"/>
              </a:rPr>
              <a:t>t</a:t>
            </a:r>
            <a:r>
              <a:rPr lang="en-US" sz="1600" spc="-10" dirty="0">
                <a:cs typeface="Arial"/>
              </a:rPr>
              <a:t>r</a:t>
            </a:r>
            <a:r>
              <a:rPr lang="en-US" sz="1600" spc="-15" dirty="0">
                <a:cs typeface="Arial"/>
              </a:rPr>
              <a:t>u</a:t>
            </a:r>
            <a:r>
              <a:rPr lang="en-US" sz="1600" spc="-10" dirty="0">
                <a:cs typeface="Arial"/>
              </a:rPr>
              <a:t>c</a:t>
            </a:r>
            <a:r>
              <a:rPr lang="en-US" sz="1600" spc="-15" dirty="0">
                <a:cs typeface="Arial"/>
              </a:rPr>
              <a:t>tu</a:t>
            </a:r>
            <a:r>
              <a:rPr lang="en-US" sz="1600" spc="-10" dirty="0">
                <a:cs typeface="Arial"/>
              </a:rPr>
              <a:t>re</a:t>
            </a:r>
            <a:endParaRPr lang="en-US" sz="1600" dirty="0">
              <a:cs typeface="Arial"/>
            </a:endParaRPr>
          </a:p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b="1" spc="-5" dirty="0">
                <a:solidFill>
                  <a:srgbClr val="FFFFFF"/>
                </a:solidFill>
                <a:cs typeface="Arial Black"/>
              </a:rPr>
              <a:t>Th</a:t>
            </a:r>
            <a:r>
              <a:rPr lang="en-US" b="1" dirty="0">
                <a:solidFill>
                  <a:srgbClr val="FFFFFF"/>
                </a:solidFill>
                <a:cs typeface="Arial Black"/>
              </a:rPr>
              <a:t>e</a:t>
            </a:r>
            <a:r>
              <a:rPr lang="en-US" b="1" spc="10" dirty="0">
                <a:solidFill>
                  <a:srgbClr val="FFFFFF"/>
                </a:solidFill>
                <a:cs typeface="Arial Black"/>
              </a:rPr>
              <a:t> </a:t>
            </a:r>
            <a:r>
              <a:rPr lang="en-US" b="1" dirty="0">
                <a:solidFill>
                  <a:srgbClr val="FFFFFF"/>
                </a:solidFill>
                <a:cs typeface="Arial Black"/>
              </a:rPr>
              <a:t>C</a:t>
            </a:r>
            <a:r>
              <a:rPr lang="en-US" b="1" spc="-5" dirty="0">
                <a:solidFill>
                  <a:srgbClr val="FFFFFF"/>
                </a:solidFill>
                <a:cs typeface="Arial Black"/>
              </a:rPr>
              <a:t>ha</a:t>
            </a:r>
            <a:r>
              <a:rPr lang="en-US" b="1" dirty="0">
                <a:solidFill>
                  <a:srgbClr val="FFFFFF"/>
                </a:solidFill>
                <a:cs typeface="Arial Black"/>
              </a:rPr>
              <a:t>ll</a:t>
            </a:r>
            <a:r>
              <a:rPr lang="en-US" b="1" spc="-5" dirty="0">
                <a:solidFill>
                  <a:srgbClr val="FFFFFF"/>
                </a:solidFill>
                <a:cs typeface="Arial Black"/>
              </a:rPr>
              <a:t>enge</a:t>
            </a:r>
            <a:endParaRPr lang="en-US" dirty="0">
              <a:cs typeface="Arial Black"/>
            </a:endParaRPr>
          </a:p>
        </p:txBody>
      </p:sp>
      <p:sp>
        <p:nvSpPr>
          <p:cNvPr id="4" name="object 7"/>
          <p:cNvSpPr/>
          <p:nvPr/>
        </p:nvSpPr>
        <p:spPr>
          <a:xfrm>
            <a:off x="6267893" y="2070690"/>
            <a:ext cx="2194972" cy="1614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"/>
          <p:cNvSpPr txBox="1"/>
          <p:nvPr/>
        </p:nvSpPr>
        <p:spPr>
          <a:xfrm>
            <a:off x="6433405" y="3792004"/>
            <a:ext cx="202946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latin typeface="Arial"/>
                <a:cs typeface="Arial"/>
              </a:rPr>
              <a:t>D</a:t>
            </a:r>
            <a:r>
              <a:rPr sz="1000" b="1" spc="-15" dirty="0">
                <a:latin typeface="Arial"/>
                <a:cs typeface="Arial"/>
              </a:rPr>
              <a:t>V</a:t>
            </a:r>
            <a:r>
              <a:rPr sz="1000" b="1" spc="-10" dirty="0">
                <a:latin typeface="Arial"/>
                <a:cs typeface="Arial"/>
              </a:rPr>
              <a:t>D</a:t>
            </a:r>
            <a:r>
              <a:rPr sz="1000" b="1" spc="1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repai</a:t>
            </a:r>
            <a:r>
              <a:rPr sz="1000" b="1" spc="-5" dirty="0">
                <a:latin typeface="Arial"/>
                <a:cs typeface="Arial"/>
              </a:rPr>
              <a:t>r</a:t>
            </a:r>
            <a:r>
              <a:rPr sz="1000" b="1" spc="-10" dirty="0">
                <a:latin typeface="Arial"/>
                <a:cs typeface="Arial"/>
              </a:rPr>
              <a:t> using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f</a:t>
            </a:r>
            <a:r>
              <a:rPr sz="1000" b="1" spc="-15" dirty="0">
                <a:latin typeface="Arial"/>
                <a:cs typeface="Arial"/>
              </a:rPr>
              <a:t>ac</a:t>
            </a:r>
            <a:r>
              <a:rPr sz="1000" b="1" spc="-5" dirty="0">
                <a:latin typeface="Arial"/>
                <a:cs typeface="Arial"/>
              </a:rPr>
              <a:t>to</a:t>
            </a:r>
            <a:r>
              <a:rPr sz="1000" b="1" spc="-10" dirty="0">
                <a:latin typeface="Arial"/>
                <a:cs typeface="Arial"/>
              </a:rPr>
              <a:t>ry</a:t>
            </a:r>
            <a:r>
              <a:rPr sz="1000" b="1" spc="-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pro</a:t>
            </a:r>
            <a:r>
              <a:rPr sz="1000" b="1" spc="-15" dirty="0">
                <a:latin typeface="Arial"/>
                <a:cs typeface="Arial"/>
              </a:rPr>
              <a:t>cess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In</a:t>
            </a:r>
            <a:r>
              <a:rPr lang="en-US" spc="-5" dirty="0"/>
              <a:t> C</a:t>
            </a:r>
            <a:r>
              <a:rPr lang="en-US" dirty="0"/>
              <a:t>o</a:t>
            </a:r>
            <a:r>
              <a:rPr lang="en-US" spc="-5" dirty="0"/>
              <a:t>m</a:t>
            </a:r>
            <a:r>
              <a:rPr lang="en-US" dirty="0"/>
              <a:t>po</a:t>
            </a:r>
            <a:r>
              <a:rPr lang="en-US" spc="-5" dirty="0"/>
              <a:t>s</a:t>
            </a:r>
            <a:r>
              <a:rPr lang="en-US" dirty="0"/>
              <a:t>ite</a:t>
            </a:r>
            <a:r>
              <a:rPr lang="en-US" spc="-5" dirty="0"/>
              <a:t> Re</a:t>
            </a:r>
            <a:r>
              <a:rPr lang="en-US" dirty="0"/>
              <a:t>p</a:t>
            </a:r>
            <a:r>
              <a:rPr lang="en-US" spc="-5" dirty="0"/>
              <a:t>a</a:t>
            </a:r>
            <a:r>
              <a:rPr lang="en-US" dirty="0"/>
              <a:t>ir</a:t>
            </a:r>
          </a:p>
          <a:p>
            <a:pPr algn="ctr">
              <a:lnSpc>
                <a:spcPct val="100000"/>
              </a:lnSpc>
              <a:spcBef>
                <a:spcPts val="34"/>
              </a:spcBef>
            </a:pPr>
            <a:endParaRPr lang="en-US" sz="2600" dirty="0">
              <a:latin typeface="Times New Roman"/>
              <a:cs typeface="Times New Roman"/>
            </a:endParaRPr>
          </a:p>
          <a:p>
            <a:pPr marL="12065" marR="5080" indent="0" algn="ctr">
              <a:lnSpc>
                <a:spcPct val="100000"/>
              </a:lnSpc>
              <a:buNone/>
              <a:tabLst>
                <a:tab pos="5224780" algn="l"/>
                <a:tab pos="7167880" algn="l"/>
              </a:tabLst>
            </a:pP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dirty="0"/>
              <a:t>t</a:t>
            </a:r>
            <a:r>
              <a:rPr lang="en-US" spc="-5" dirty="0"/>
              <a:t>ec</a:t>
            </a:r>
            <a:r>
              <a:rPr lang="en-US" dirty="0"/>
              <a:t>hni</a:t>
            </a:r>
            <a:r>
              <a:rPr lang="en-US" spc="-5" dirty="0"/>
              <a:t>c</a:t>
            </a:r>
            <a:r>
              <a:rPr lang="en-US" dirty="0"/>
              <a:t>i</a:t>
            </a:r>
            <a:r>
              <a:rPr lang="en-US" spc="-5" dirty="0"/>
              <a:t>a</a:t>
            </a:r>
            <a:r>
              <a:rPr lang="en-US" dirty="0"/>
              <a:t>n,</a:t>
            </a:r>
            <a:r>
              <a:rPr lang="en-US" spc="-5" dirty="0"/>
              <a:t> </a:t>
            </a:r>
            <a:r>
              <a:rPr lang="en-US" spc="35" dirty="0"/>
              <a:t>w</a:t>
            </a:r>
            <a:r>
              <a:rPr lang="en-US" dirty="0"/>
              <a:t>h</a:t>
            </a:r>
            <a:r>
              <a:rPr lang="en-US" spc="-5" dirty="0"/>
              <a:t>e</a:t>
            </a:r>
            <a:r>
              <a:rPr lang="en-US" dirty="0"/>
              <a:t>th</a:t>
            </a:r>
            <a:r>
              <a:rPr lang="en-US" spc="-5" dirty="0"/>
              <a:t>e</a:t>
            </a:r>
            <a:r>
              <a:rPr lang="en-US" dirty="0"/>
              <a:t>r</a:t>
            </a:r>
            <a:r>
              <a:rPr lang="en-US" spc="-40" dirty="0"/>
              <a:t> </a:t>
            </a:r>
            <a:r>
              <a:rPr lang="en-US" dirty="0"/>
              <a:t>in</a:t>
            </a:r>
            <a:r>
              <a:rPr lang="en-US" spc="-5" dirty="0"/>
              <a:t> </a:t>
            </a:r>
            <a:r>
              <a:rPr lang="en-US" dirty="0"/>
              <a:t>the</a:t>
            </a:r>
            <a:r>
              <a:rPr lang="en-US" spc="-5" dirty="0"/>
              <a:t> </a:t>
            </a:r>
            <a:r>
              <a:rPr lang="en-US" dirty="0"/>
              <a:t>fi</a:t>
            </a:r>
            <a:r>
              <a:rPr lang="en-US" spc="-5" dirty="0"/>
              <a:t>e</a:t>
            </a:r>
            <a:r>
              <a:rPr lang="en-US" dirty="0"/>
              <a:t>ld,</a:t>
            </a:r>
            <a:r>
              <a:rPr lang="en-US" spc="-20" dirty="0"/>
              <a:t> </a:t>
            </a:r>
            <a:r>
              <a:rPr lang="en-US" spc="-5" dirty="0"/>
              <a:t>a</a:t>
            </a:r>
            <a:r>
              <a:rPr lang="en-US" dirty="0"/>
              <a:t>t d</a:t>
            </a:r>
            <a:r>
              <a:rPr lang="en-US" spc="-5" dirty="0"/>
              <a:t>e</a:t>
            </a:r>
            <a:r>
              <a:rPr lang="en-US" dirty="0"/>
              <a:t>pot,</a:t>
            </a:r>
            <a:r>
              <a:rPr lang="en-US" spc="-5" dirty="0"/>
              <a:t> </a:t>
            </a:r>
            <a:r>
              <a:rPr lang="en-US" dirty="0"/>
              <a:t>or</a:t>
            </a:r>
            <a:r>
              <a:rPr lang="en-US" spc="-5" dirty="0"/>
              <a:t> </a:t>
            </a:r>
            <a:r>
              <a:rPr lang="en-US" dirty="0"/>
              <a:t>in</a:t>
            </a:r>
            <a:r>
              <a:rPr lang="en-US" spc="-5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dirty="0"/>
              <a:t>f</a:t>
            </a:r>
            <a:r>
              <a:rPr lang="en-US" spc="-5" dirty="0"/>
              <a:t>ac</a:t>
            </a:r>
            <a:r>
              <a:rPr lang="en-US" dirty="0"/>
              <a:t>to</a:t>
            </a:r>
            <a:r>
              <a:rPr lang="en-US" spc="-5" dirty="0"/>
              <a:t>r</a:t>
            </a:r>
            <a:r>
              <a:rPr lang="en-US" spc="-20" dirty="0"/>
              <a:t>y</a:t>
            </a:r>
            <a:r>
              <a:rPr lang="en-US" dirty="0"/>
              <a:t>,</a:t>
            </a:r>
            <a:r>
              <a:rPr lang="en-US" spc="30" dirty="0"/>
              <a:t> </a:t>
            </a:r>
            <a:r>
              <a:rPr lang="en-US" dirty="0"/>
              <a:t>p</a:t>
            </a:r>
            <a:r>
              <a:rPr lang="en-US" spc="-5" dirty="0"/>
              <a:t>er</a:t>
            </a:r>
            <a:r>
              <a:rPr lang="en-US" dirty="0"/>
              <a:t>fo</a:t>
            </a:r>
            <a:r>
              <a:rPr lang="en-US" spc="-5" dirty="0"/>
              <a:t>rm</a:t>
            </a:r>
            <a:r>
              <a:rPr lang="en-US" dirty="0"/>
              <a:t>ing the</a:t>
            </a:r>
            <a:r>
              <a:rPr lang="en-US" spc="-5" dirty="0"/>
              <a:t> r</a:t>
            </a:r>
            <a:r>
              <a:rPr lang="en-US" spc="-10" dirty="0"/>
              <a:t>e</a:t>
            </a:r>
            <a:r>
              <a:rPr lang="en-US" dirty="0"/>
              <a:t>p</a:t>
            </a:r>
            <a:r>
              <a:rPr lang="en-US" spc="-10" dirty="0"/>
              <a:t>a</a:t>
            </a:r>
            <a:r>
              <a:rPr lang="en-US" dirty="0"/>
              <a:t>ir</a:t>
            </a:r>
            <a:r>
              <a:rPr lang="en-US" spc="-5" dirty="0"/>
              <a:t> </a:t>
            </a:r>
            <a:r>
              <a:rPr lang="en-US" dirty="0"/>
              <a:t>is</a:t>
            </a:r>
            <a:r>
              <a:rPr lang="en-US" spc="-5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dirty="0"/>
              <a:t>“M</a:t>
            </a:r>
            <a:r>
              <a:rPr lang="en-US" spc="-10" dirty="0"/>
              <a:t>a</a:t>
            </a:r>
            <a:r>
              <a:rPr lang="en-US" dirty="0"/>
              <a:t>t</a:t>
            </a:r>
            <a:r>
              <a:rPr lang="en-US" spc="-10" dirty="0"/>
              <a:t>e</a:t>
            </a:r>
            <a:r>
              <a:rPr lang="en-US" spc="-5" dirty="0"/>
              <a:t>r</a:t>
            </a:r>
            <a:r>
              <a:rPr lang="en-US" dirty="0"/>
              <a:t>i</a:t>
            </a:r>
            <a:r>
              <a:rPr lang="en-US" spc="-10" dirty="0"/>
              <a:t>a</a:t>
            </a:r>
            <a:r>
              <a:rPr lang="en-US" dirty="0"/>
              <a:t>l</a:t>
            </a:r>
            <a:r>
              <a:rPr lang="en-US" spc="15" dirty="0"/>
              <a:t> </a:t>
            </a:r>
            <a:r>
              <a:rPr lang="en-US" dirty="0"/>
              <a:t>M</a:t>
            </a:r>
            <a:r>
              <a:rPr lang="en-US" spc="-10" dirty="0"/>
              <a:t>a</a:t>
            </a:r>
            <a:r>
              <a:rPr lang="en-US" dirty="0"/>
              <a:t>nuf</a:t>
            </a:r>
            <a:r>
              <a:rPr lang="en-US" spc="-10" dirty="0"/>
              <a:t>ac</a:t>
            </a:r>
            <a:r>
              <a:rPr lang="en-US" dirty="0"/>
              <a:t>tu</a:t>
            </a:r>
            <a:r>
              <a:rPr lang="en-US" spc="-5" dirty="0"/>
              <a:t>r</a:t>
            </a:r>
            <a:r>
              <a:rPr lang="en-US" spc="-10" dirty="0"/>
              <a:t>e</a:t>
            </a:r>
            <a:r>
              <a:rPr lang="en-US" spc="-5" dirty="0"/>
              <a:t>r</a:t>
            </a:r>
            <a:r>
              <a:rPr lang="en-US" dirty="0" smtClean="0"/>
              <a:t>.”  The</a:t>
            </a:r>
            <a:r>
              <a:rPr lang="en-US" spc="-15" dirty="0" smtClean="0"/>
              <a:t> </a:t>
            </a:r>
            <a:r>
              <a:rPr lang="en-US" spc="-10" dirty="0"/>
              <a:t>c</a:t>
            </a:r>
            <a:r>
              <a:rPr lang="en-US" dirty="0"/>
              <a:t>o</a:t>
            </a:r>
            <a:r>
              <a:rPr lang="en-US" spc="-5" dirty="0"/>
              <a:t>m</a:t>
            </a:r>
            <a:r>
              <a:rPr lang="en-US" dirty="0"/>
              <a:t>p</a:t>
            </a:r>
            <a:r>
              <a:rPr lang="en-US" spc="-10" dirty="0"/>
              <a:t>e</a:t>
            </a:r>
            <a:r>
              <a:rPr lang="en-US" dirty="0"/>
              <a:t>t</a:t>
            </a:r>
            <a:r>
              <a:rPr lang="en-US" spc="-10" dirty="0"/>
              <a:t>e</a:t>
            </a:r>
            <a:r>
              <a:rPr lang="en-US" dirty="0"/>
              <a:t>n</a:t>
            </a:r>
            <a:r>
              <a:rPr lang="en-US" spc="-10" dirty="0"/>
              <a:t>c</a:t>
            </a:r>
            <a:r>
              <a:rPr lang="en-US" dirty="0"/>
              <a:t>e</a:t>
            </a:r>
            <a:r>
              <a:rPr lang="en-US" spc="10" dirty="0"/>
              <a:t> </a:t>
            </a:r>
            <a:r>
              <a:rPr lang="en-US" dirty="0"/>
              <a:t>of</a:t>
            </a:r>
            <a:r>
              <a:rPr lang="en-US" spc="-10" dirty="0"/>
              <a:t> </a:t>
            </a:r>
            <a:r>
              <a:rPr lang="en-US" dirty="0"/>
              <a:t>the t</a:t>
            </a:r>
            <a:r>
              <a:rPr lang="en-US" spc="-10" dirty="0"/>
              <a:t>ec</a:t>
            </a:r>
            <a:r>
              <a:rPr lang="en-US" dirty="0"/>
              <a:t>hni</a:t>
            </a:r>
            <a:r>
              <a:rPr lang="en-US" spc="-10" dirty="0"/>
              <a:t>c</a:t>
            </a:r>
            <a:r>
              <a:rPr lang="en-US" dirty="0"/>
              <a:t>i</a:t>
            </a:r>
            <a:r>
              <a:rPr lang="en-US" spc="-10" dirty="0"/>
              <a:t>a</a:t>
            </a:r>
            <a:r>
              <a:rPr lang="en-US" dirty="0"/>
              <a:t>n</a:t>
            </a:r>
            <a:r>
              <a:rPr lang="en-US" spc="-5" dirty="0"/>
              <a:t> </a:t>
            </a:r>
            <a:r>
              <a:rPr lang="en-US" dirty="0"/>
              <a:t>h</a:t>
            </a:r>
            <a:r>
              <a:rPr lang="en-US" spc="-10" dirty="0"/>
              <a:t>a</a:t>
            </a:r>
            <a:r>
              <a:rPr lang="en-US" dirty="0"/>
              <a:t>s</a:t>
            </a:r>
            <a:r>
              <a:rPr lang="en-US" spc="-5" dirty="0"/>
              <a:t> </a:t>
            </a:r>
            <a:r>
              <a:rPr lang="en-US" dirty="0"/>
              <a:t>a</a:t>
            </a:r>
            <a:r>
              <a:rPr lang="en-US" spc="-5" dirty="0"/>
              <a:t> </a:t>
            </a:r>
            <a:r>
              <a:rPr lang="en-US" dirty="0"/>
              <a:t>di</a:t>
            </a:r>
            <a:r>
              <a:rPr lang="en-US" spc="-5" dirty="0"/>
              <a:t>r</a:t>
            </a:r>
            <a:r>
              <a:rPr lang="en-US" spc="-10" dirty="0"/>
              <a:t>ec</a:t>
            </a:r>
            <a:r>
              <a:rPr lang="en-US" dirty="0"/>
              <a:t>t i</a:t>
            </a:r>
            <a:r>
              <a:rPr lang="en-US" spc="-5" dirty="0"/>
              <a:t>m</a:t>
            </a:r>
            <a:r>
              <a:rPr lang="en-US" dirty="0"/>
              <a:t>p</a:t>
            </a:r>
            <a:r>
              <a:rPr lang="en-US" spc="-10" dirty="0"/>
              <a:t>ac</a:t>
            </a:r>
            <a:r>
              <a:rPr lang="en-US" dirty="0"/>
              <a:t>t on</a:t>
            </a:r>
            <a:r>
              <a:rPr lang="en-US" spc="-5" dirty="0"/>
              <a:t> </a:t>
            </a:r>
            <a:r>
              <a:rPr lang="en-US" dirty="0"/>
              <a:t>the</a:t>
            </a:r>
            <a:r>
              <a:rPr lang="en-US" spc="-5" dirty="0"/>
              <a:t> </a:t>
            </a:r>
            <a:r>
              <a:rPr lang="en-US" spc="-10" dirty="0"/>
              <a:t>s</a:t>
            </a:r>
            <a:r>
              <a:rPr lang="en-US" dirty="0"/>
              <a:t>t</a:t>
            </a:r>
            <a:r>
              <a:rPr lang="en-US" spc="-5" dirty="0"/>
              <a:t>r</a:t>
            </a:r>
            <a:r>
              <a:rPr lang="en-US" spc="-10" dirty="0"/>
              <a:t>e</a:t>
            </a:r>
            <a:r>
              <a:rPr lang="en-US" dirty="0"/>
              <a:t>ngth</a:t>
            </a:r>
            <a:r>
              <a:rPr lang="en-US" spc="5" dirty="0"/>
              <a:t> </a:t>
            </a:r>
            <a:r>
              <a:rPr lang="en-US" dirty="0"/>
              <a:t>of</a:t>
            </a:r>
            <a:r>
              <a:rPr lang="en-US" spc="-10" dirty="0"/>
              <a:t> </a:t>
            </a:r>
            <a:r>
              <a:rPr lang="en-US" dirty="0"/>
              <a:t>the</a:t>
            </a:r>
            <a:r>
              <a:rPr lang="en-US" spc="-5" dirty="0"/>
              <a:t> </a:t>
            </a:r>
            <a:r>
              <a:rPr lang="en-US" spc="-5" dirty="0" smtClean="0"/>
              <a:t>r</a:t>
            </a:r>
            <a:r>
              <a:rPr lang="en-US" spc="-10" dirty="0" smtClean="0"/>
              <a:t>e</a:t>
            </a:r>
            <a:r>
              <a:rPr lang="en-US" dirty="0" smtClean="0"/>
              <a:t>p</a:t>
            </a:r>
            <a:r>
              <a:rPr lang="en-US" spc="-10" dirty="0" smtClean="0"/>
              <a:t>a</a:t>
            </a:r>
            <a:r>
              <a:rPr lang="en-US" dirty="0" smtClean="0"/>
              <a:t>ir </a:t>
            </a:r>
            <a:r>
              <a:rPr lang="en-US" spc="-10" dirty="0" smtClean="0"/>
              <a:t>a</a:t>
            </a:r>
            <a:r>
              <a:rPr lang="en-US" dirty="0" smtClean="0"/>
              <a:t>nd ulti</a:t>
            </a:r>
            <a:r>
              <a:rPr lang="en-US" spc="-5" dirty="0" smtClean="0"/>
              <a:t>m</a:t>
            </a:r>
            <a:r>
              <a:rPr lang="en-US" spc="-10" dirty="0" smtClean="0"/>
              <a:t>a</a:t>
            </a:r>
            <a:r>
              <a:rPr lang="en-US" dirty="0" smtClean="0"/>
              <a:t>t</a:t>
            </a:r>
            <a:r>
              <a:rPr lang="en-US" spc="-10" dirty="0" smtClean="0"/>
              <a:t>e</a:t>
            </a:r>
            <a:r>
              <a:rPr lang="en-US" dirty="0" smtClean="0"/>
              <a:t>ly</a:t>
            </a:r>
            <a:r>
              <a:rPr lang="en-US" spc="-5" dirty="0" smtClean="0"/>
              <a:t> </a:t>
            </a:r>
            <a:r>
              <a:rPr lang="en-US" spc="-10" dirty="0"/>
              <a:t>a</a:t>
            </a:r>
            <a:r>
              <a:rPr lang="en-US" dirty="0"/>
              <a:t>i</a:t>
            </a:r>
            <a:r>
              <a:rPr lang="en-US" spc="-5" dirty="0"/>
              <a:t>r</a:t>
            </a:r>
            <a:r>
              <a:rPr lang="en-US" spc="35" dirty="0"/>
              <a:t>w</a:t>
            </a:r>
            <a:r>
              <a:rPr lang="en-US" spc="-10" dirty="0"/>
              <a:t>o</a:t>
            </a:r>
            <a:r>
              <a:rPr lang="en-US" spc="-5" dirty="0"/>
              <a:t>r</a:t>
            </a:r>
            <a:r>
              <a:rPr lang="en-US" dirty="0"/>
              <a:t>thin</a:t>
            </a:r>
            <a:r>
              <a:rPr lang="en-US" spc="-10" dirty="0"/>
              <a:t>ess.</a:t>
            </a: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lang="en-US" sz="2250" dirty="0">
              <a:latin typeface="Times New Roman"/>
              <a:cs typeface="Times New Roman"/>
            </a:endParaRPr>
          </a:p>
          <a:p>
            <a:pPr marL="0" marR="64135" indent="0" algn="ctr">
              <a:lnSpc>
                <a:spcPct val="120000"/>
              </a:lnSpc>
              <a:buNone/>
            </a:pPr>
            <a:r>
              <a:rPr lang="en-US" spc="-5" dirty="0"/>
              <a:t>R</a:t>
            </a:r>
            <a:r>
              <a:rPr lang="en-US" spc="-10" dirty="0"/>
              <a:t>e</a:t>
            </a:r>
            <a:r>
              <a:rPr lang="en-US" dirty="0"/>
              <a:t>g</a:t>
            </a:r>
            <a:r>
              <a:rPr lang="en-US" spc="-10" dirty="0"/>
              <a:t>a</a:t>
            </a:r>
            <a:r>
              <a:rPr lang="en-US" spc="-5" dirty="0"/>
              <a:t>r</a:t>
            </a:r>
            <a:r>
              <a:rPr lang="en-US" dirty="0"/>
              <a:t>dl</a:t>
            </a:r>
            <a:r>
              <a:rPr lang="en-US" spc="-10" dirty="0"/>
              <a:t>es</a:t>
            </a:r>
            <a:r>
              <a:rPr lang="en-US" dirty="0"/>
              <a:t>s</a:t>
            </a:r>
            <a:r>
              <a:rPr lang="en-US" spc="10" dirty="0"/>
              <a:t> </a:t>
            </a:r>
            <a:r>
              <a:rPr lang="en-US" dirty="0"/>
              <a:t>of</a:t>
            </a:r>
            <a:r>
              <a:rPr lang="en-US" spc="-10" dirty="0"/>
              <a:t> a</a:t>
            </a:r>
            <a:r>
              <a:rPr lang="en-US" dirty="0"/>
              <a:t>i</a:t>
            </a:r>
            <a:r>
              <a:rPr lang="en-US" spc="-5" dirty="0"/>
              <a:t>r</a:t>
            </a:r>
            <a:r>
              <a:rPr lang="en-US" spc="-10" dirty="0"/>
              <a:t>c</a:t>
            </a:r>
            <a:r>
              <a:rPr lang="en-US" spc="-5" dirty="0"/>
              <a:t>r</a:t>
            </a:r>
            <a:r>
              <a:rPr lang="en-US" spc="-10" dirty="0"/>
              <a:t>a</a:t>
            </a:r>
            <a:r>
              <a:rPr lang="en-US" dirty="0"/>
              <a:t>ft,</a:t>
            </a:r>
            <a:r>
              <a:rPr lang="en-US" spc="15" dirty="0"/>
              <a:t> </a:t>
            </a:r>
            <a:r>
              <a:rPr lang="en-US" spc="-10" dirty="0"/>
              <a:t>a</a:t>
            </a:r>
            <a:r>
              <a:rPr lang="en-US" dirty="0"/>
              <a:t>ll</a:t>
            </a:r>
            <a:r>
              <a:rPr lang="en-US" spc="-5" dirty="0"/>
              <a:t> </a:t>
            </a:r>
            <a:r>
              <a:rPr lang="en-US" dirty="0"/>
              <a:t>fi</a:t>
            </a:r>
            <a:r>
              <a:rPr lang="en-US" spc="-10" dirty="0"/>
              <a:t>e</a:t>
            </a:r>
            <a:r>
              <a:rPr lang="en-US" dirty="0"/>
              <a:t>ld</a:t>
            </a:r>
            <a:r>
              <a:rPr lang="en-US" spc="-5" dirty="0"/>
              <a:t> r</a:t>
            </a:r>
            <a:r>
              <a:rPr lang="en-US" spc="-10" dirty="0"/>
              <a:t>e</a:t>
            </a:r>
            <a:r>
              <a:rPr lang="en-US" dirty="0"/>
              <a:t>p</a:t>
            </a:r>
            <a:r>
              <a:rPr lang="en-US" spc="-10" dirty="0"/>
              <a:t>a</a:t>
            </a:r>
            <a:r>
              <a:rPr lang="en-US" dirty="0"/>
              <a:t>i</a:t>
            </a:r>
            <a:r>
              <a:rPr lang="en-US" spc="-5" dirty="0"/>
              <a:t>r</a:t>
            </a:r>
            <a:r>
              <a:rPr lang="en-US" dirty="0"/>
              <a:t>s</a:t>
            </a:r>
            <a:r>
              <a:rPr lang="en-US" spc="10" dirty="0"/>
              <a:t> </a:t>
            </a:r>
            <a:r>
              <a:rPr lang="en-US" dirty="0"/>
              <a:t>f</a:t>
            </a:r>
            <a:r>
              <a:rPr lang="en-US" spc="-10" dirty="0"/>
              <a:t>a</a:t>
            </a:r>
            <a:r>
              <a:rPr lang="en-US" dirty="0"/>
              <a:t>ll</a:t>
            </a:r>
            <a:r>
              <a:rPr lang="en-US" spc="-5" dirty="0"/>
              <a:t> </a:t>
            </a:r>
            <a:r>
              <a:rPr lang="en-US" dirty="0"/>
              <a:t>on</a:t>
            </a:r>
            <a:r>
              <a:rPr lang="en-US" spc="-5" dirty="0"/>
              <a:t> </a:t>
            </a:r>
            <a:r>
              <a:rPr lang="en-US" dirty="0"/>
              <a:t>the</a:t>
            </a:r>
            <a:r>
              <a:rPr lang="en-US" spc="-5" dirty="0"/>
              <a:t> </a:t>
            </a:r>
            <a:r>
              <a:rPr lang="en-US" spc="-10" dirty="0"/>
              <a:t>sa</a:t>
            </a:r>
            <a:r>
              <a:rPr lang="en-US" spc="-5" dirty="0"/>
              <a:t>m</a:t>
            </a:r>
            <a:r>
              <a:rPr lang="en-US" dirty="0"/>
              <a:t>e</a:t>
            </a:r>
            <a:r>
              <a:rPr lang="en-US" spc="10" dirty="0"/>
              <a:t> </a:t>
            </a:r>
            <a:r>
              <a:rPr lang="en-US" spc="-10" dirty="0"/>
              <a:t>s</a:t>
            </a:r>
            <a:r>
              <a:rPr lang="en-US" dirty="0"/>
              <a:t>oldi</a:t>
            </a:r>
            <a:r>
              <a:rPr lang="en-US" spc="-10" dirty="0"/>
              <a:t>e</a:t>
            </a:r>
            <a:r>
              <a:rPr lang="en-US" spc="-5" dirty="0"/>
              <a:t>r</a:t>
            </a:r>
            <a:r>
              <a:rPr lang="en-US" dirty="0"/>
              <a:t>,</a:t>
            </a:r>
            <a:r>
              <a:rPr lang="en-US" spc="-5" dirty="0"/>
              <a:t> </a:t>
            </a:r>
            <a:r>
              <a:rPr lang="en-US" spc="-10" dirty="0"/>
              <a:t>15</a:t>
            </a:r>
            <a:r>
              <a:rPr lang="en-US" dirty="0"/>
              <a:t>G</a:t>
            </a:r>
            <a:r>
              <a:rPr lang="en-US" spc="5" dirty="0"/>
              <a:t> </a:t>
            </a:r>
            <a:r>
              <a:rPr lang="en-US" dirty="0"/>
              <a:t>MO</a:t>
            </a:r>
            <a:r>
              <a:rPr lang="en-US" spc="-5" dirty="0"/>
              <a:t>S</a:t>
            </a:r>
            <a:r>
              <a:rPr lang="en-US" dirty="0"/>
              <a:t>. </a:t>
            </a:r>
            <a:r>
              <a:rPr lang="en-US" spc="-5" dirty="0"/>
              <a:t>CC</a:t>
            </a:r>
            <a:r>
              <a:rPr lang="en-US" spc="-55" dirty="0"/>
              <a:t>A</a:t>
            </a:r>
            <a:r>
              <a:rPr lang="en-US" dirty="0"/>
              <a:t>D</a:t>
            </a:r>
            <a:r>
              <a:rPr lang="en-US" spc="20" dirty="0"/>
              <a:t> </a:t>
            </a:r>
            <a:r>
              <a:rPr lang="en-US" spc="50" dirty="0"/>
              <a:t>w</a:t>
            </a:r>
            <a:r>
              <a:rPr lang="en-US" dirty="0"/>
              <a:t>ill</a:t>
            </a:r>
            <a:r>
              <a:rPr lang="en-US" spc="-30" dirty="0"/>
              <a:t> </a:t>
            </a:r>
            <a:r>
              <a:rPr lang="en-US" dirty="0"/>
              <a:t>li</a:t>
            </a:r>
            <a:r>
              <a:rPr lang="en-US" spc="-10" dirty="0"/>
              <a:t>ke</a:t>
            </a:r>
            <a:r>
              <a:rPr lang="en-US" dirty="0"/>
              <a:t>ly</a:t>
            </a:r>
            <a:r>
              <a:rPr lang="en-US" spc="-5" dirty="0"/>
              <a:t> </a:t>
            </a:r>
            <a:r>
              <a:rPr lang="en-US" spc="-10" dirty="0"/>
              <a:t>se</a:t>
            </a:r>
            <a:r>
              <a:rPr lang="en-US" dirty="0"/>
              <a:t>e</a:t>
            </a:r>
            <a:r>
              <a:rPr lang="en-US" spc="10" dirty="0"/>
              <a:t> </a:t>
            </a:r>
            <a:r>
              <a:rPr lang="en-US" spc="-10" dirty="0"/>
              <a:t>a</a:t>
            </a:r>
            <a:r>
              <a:rPr lang="en-US" dirty="0"/>
              <a:t>ll</a:t>
            </a:r>
            <a:r>
              <a:rPr lang="en-US" spc="-5" dirty="0"/>
              <a:t> </a:t>
            </a:r>
            <a:r>
              <a:rPr lang="en-US" dirty="0"/>
              <a:t>of</a:t>
            </a:r>
            <a:r>
              <a:rPr lang="en-US" spc="-10" dirty="0"/>
              <a:t> </a:t>
            </a:r>
            <a:r>
              <a:rPr lang="en-US" dirty="0"/>
              <a:t>th</a:t>
            </a:r>
            <a:r>
              <a:rPr lang="en-US" spc="-10" dirty="0"/>
              <a:t>es</a:t>
            </a:r>
            <a:r>
              <a:rPr lang="en-US" dirty="0"/>
              <a:t>e</a:t>
            </a:r>
            <a:r>
              <a:rPr lang="en-US" spc="10" dirty="0"/>
              <a:t> </a:t>
            </a:r>
            <a:r>
              <a:rPr lang="en-US" spc="-10" dirty="0"/>
              <a:t>a</a:t>
            </a:r>
            <a:r>
              <a:rPr lang="en-US" dirty="0"/>
              <a:t>i</a:t>
            </a:r>
            <a:r>
              <a:rPr lang="en-US" spc="-5" dirty="0"/>
              <a:t>r</a:t>
            </a:r>
            <a:r>
              <a:rPr lang="en-US" spc="-10" dirty="0"/>
              <a:t>c</a:t>
            </a:r>
            <a:r>
              <a:rPr lang="en-US" spc="-5" dirty="0"/>
              <a:t>r</a:t>
            </a:r>
            <a:r>
              <a:rPr lang="en-US" spc="-10" dirty="0"/>
              <a:t>a</a:t>
            </a:r>
            <a:r>
              <a:rPr lang="en-US" dirty="0"/>
              <a:t>ft</a:t>
            </a:r>
            <a:r>
              <a:rPr lang="en-US" spc="15" dirty="0"/>
              <a:t> </a:t>
            </a:r>
            <a:r>
              <a:rPr lang="en-US" spc="-10" dirty="0"/>
              <a:t>a</a:t>
            </a:r>
            <a:r>
              <a:rPr lang="en-US" dirty="0"/>
              <a:t>s</a:t>
            </a:r>
            <a:r>
              <a:rPr lang="en-US" spc="-5" dirty="0"/>
              <a:t> </a:t>
            </a:r>
            <a:r>
              <a:rPr lang="en-US" spc="35" dirty="0"/>
              <a:t>w</a:t>
            </a:r>
            <a:r>
              <a:rPr lang="en-US" spc="-10" dirty="0"/>
              <a:t>e</a:t>
            </a:r>
            <a:r>
              <a:rPr lang="en-US" dirty="0"/>
              <a:t>l</a:t>
            </a:r>
            <a:r>
              <a:rPr lang="en-US" spc="-10" dirty="0"/>
              <a:t>l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spc="-5" dirty="0"/>
              <a:t>ha</a:t>
            </a:r>
            <a:r>
              <a:rPr lang="en-US" dirty="0"/>
              <a:t>t</a:t>
            </a:r>
            <a:r>
              <a:rPr lang="en-US" spc="5" dirty="0"/>
              <a:t> </a:t>
            </a:r>
            <a:r>
              <a:rPr lang="en-US" dirty="0"/>
              <a:t>R</a:t>
            </a:r>
            <a:r>
              <a:rPr lang="en-US" spc="-5" dirty="0"/>
              <a:t>ea</a:t>
            </a:r>
            <a:r>
              <a:rPr lang="en-US" dirty="0"/>
              <a:t>lly</a:t>
            </a:r>
            <a:r>
              <a:rPr lang="en-US" spc="-10" dirty="0"/>
              <a:t> </a:t>
            </a:r>
            <a:r>
              <a:rPr lang="en-US" dirty="0"/>
              <a:t>M</a:t>
            </a:r>
            <a:r>
              <a:rPr lang="en-US" spc="-5" dirty="0"/>
              <a:t>a</a:t>
            </a:r>
            <a:r>
              <a:rPr lang="en-US" dirty="0"/>
              <a:t>tt</a:t>
            </a:r>
            <a:r>
              <a:rPr lang="en-US" spc="-5" dirty="0"/>
              <a:t>e</a:t>
            </a:r>
            <a:r>
              <a:rPr lang="en-US" dirty="0"/>
              <a:t>rs</a:t>
            </a:r>
          </a:p>
        </p:txBody>
      </p:sp>
    </p:spTree>
    <p:extLst>
      <p:ext uri="{BB962C8B-B14F-4D97-AF65-F5344CB8AC3E}">
        <p14:creationId xmlns:p14="http://schemas.microsoft.com/office/powerpoint/2010/main" val="3682996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Common Composite Repair</a:t>
            </a:r>
            <a:endParaRPr lang="en-US" dirty="0"/>
          </a:p>
        </p:txBody>
      </p:sp>
      <p:sp>
        <p:nvSpPr>
          <p:cNvPr id="4" name="object 5"/>
          <p:cNvSpPr txBox="1">
            <a:spLocks noGrp="1"/>
          </p:cNvSpPr>
          <p:nvPr>
            <p:ph idx="1"/>
          </p:nvPr>
        </p:nvSpPr>
        <p:spPr>
          <a:xfrm>
            <a:off x="457200" y="1277938"/>
            <a:ext cx="4264090" cy="198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1600" b="1" spc="-15" dirty="0">
                <a:latin typeface="Arial"/>
                <a:cs typeface="Arial"/>
              </a:rPr>
              <a:t>Rep</a:t>
            </a:r>
            <a:r>
              <a:rPr sz="1600" b="1" spc="-10" dirty="0">
                <a:latin typeface="Arial"/>
                <a:cs typeface="Arial"/>
              </a:rPr>
              <a:t>air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m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erials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50" dirty="0">
                <a:latin typeface="Arial"/>
                <a:cs typeface="Arial"/>
              </a:rPr>
              <a:t>v</a:t>
            </a:r>
            <a:r>
              <a:rPr sz="1600" b="1" spc="-10" dirty="0">
                <a:latin typeface="Arial"/>
                <a:cs typeface="Arial"/>
              </a:rPr>
              <a:t>aila</a:t>
            </a:r>
            <a:r>
              <a:rPr sz="1600" b="1" spc="-15" dirty="0">
                <a:latin typeface="Arial"/>
                <a:cs typeface="Arial"/>
              </a:rPr>
              <a:t>b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0" dirty="0">
                <a:latin typeface="Arial"/>
                <a:cs typeface="Arial"/>
              </a:rPr>
              <a:t>l</a:t>
            </a:r>
            <a:r>
              <a:rPr sz="1600" b="1" spc="-5" dirty="0">
                <a:latin typeface="Arial"/>
                <a:cs typeface="Arial"/>
              </a:rPr>
              <a:t>it</a:t>
            </a:r>
            <a:r>
              <a:rPr sz="1600" b="1" spc="-10" dirty="0">
                <a:latin typeface="Arial"/>
                <a:cs typeface="Arial"/>
              </a:rPr>
              <a:t>y</a:t>
            </a:r>
            <a:endParaRPr sz="16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84"/>
              </a:spcBef>
              <a:buFont typeface="Arial"/>
              <a:buChar char="–"/>
              <a:tabLst>
                <a:tab pos="756920" algn="l"/>
              </a:tabLst>
            </a:pPr>
            <a:r>
              <a:rPr sz="1600" b="1" spc="-15" dirty="0">
                <a:latin typeface="Arial"/>
                <a:cs typeface="Arial"/>
              </a:rPr>
              <a:t>Redu</a:t>
            </a:r>
            <a:r>
              <a:rPr sz="1600" b="1" spc="-10" dirty="0">
                <a:latin typeface="Arial"/>
                <a:cs typeface="Arial"/>
              </a:rPr>
              <a:t>ced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</a:t>
            </a:r>
            <a:r>
              <a:rPr sz="1600" b="1" spc="-15" dirty="0">
                <a:latin typeface="Arial"/>
                <a:cs typeface="Arial"/>
              </a:rPr>
              <a:t>upp</a:t>
            </a:r>
            <a:r>
              <a:rPr sz="1600" b="1" spc="-10" dirty="0">
                <a:latin typeface="Arial"/>
                <a:cs typeface="Arial"/>
              </a:rPr>
              <a:t>ly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</a:t>
            </a:r>
            <a:r>
              <a:rPr sz="1600" b="1" spc="-15" dirty="0">
                <a:latin typeface="Arial"/>
                <a:cs typeface="Arial"/>
              </a:rPr>
              <a:t>h</a:t>
            </a:r>
            <a:r>
              <a:rPr sz="1600" b="1" spc="-10" dirty="0">
                <a:latin typeface="Arial"/>
                <a:cs typeface="Arial"/>
              </a:rPr>
              <a:t>ain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6235" algn="l"/>
              </a:tabLst>
            </a:pPr>
            <a:r>
              <a:rPr sz="1600" b="1" spc="-15" dirty="0">
                <a:latin typeface="Arial"/>
                <a:cs typeface="Arial"/>
              </a:rPr>
              <a:t>Con</a:t>
            </a:r>
            <a:r>
              <a:rPr sz="1600" b="1" spc="-10" dirty="0">
                <a:latin typeface="Arial"/>
                <a:cs typeface="Arial"/>
              </a:rPr>
              <a:t>sis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t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re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airs</a:t>
            </a:r>
            <a:endParaRPr sz="1600" dirty="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384"/>
              </a:spcBef>
              <a:buFont typeface="Arial"/>
              <a:buChar char="–"/>
              <a:tabLst>
                <a:tab pos="756920" algn="l"/>
              </a:tabLst>
            </a:pPr>
            <a:r>
              <a:rPr sz="1600" b="1" spc="-10" dirty="0">
                <a:latin typeface="Arial"/>
                <a:cs typeface="Arial"/>
              </a:rPr>
              <a:t>Easier 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o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rain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ec</a:t>
            </a:r>
            <a:r>
              <a:rPr sz="1600" b="1" spc="-15" dirty="0">
                <a:latin typeface="Arial"/>
                <a:cs typeface="Arial"/>
              </a:rPr>
              <a:t>hn</a:t>
            </a:r>
            <a:r>
              <a:rPr sz="1600" b="1" spc="-10" dirty="0">
                <a:latin typeface="Arial"/>
                <a:cs typeface="Arial"/>
              </a:rPr>
              <a:t>icia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s</a:t>
            </a:r>
            <a:endParaRPr sz="1600" dirty="0">
              <a:latin typeface="Arial"/>
              <a:cs typeface="Arial"/>
            </a:endParaRPr>
          </a:p>
          <a:p>
            <a:pPr marL="812800" marR="5080" lvl="1" indent="-342900">
              <a:lnSpc>
                <a:spcPct val="100000"/>
              </a:lnSpc>
              <a:spcBef>
                <a:spcPts val="384"/>
              </a:spcBef>
              <a:buFont typeface="Arial"/>
              <a:buChar char="–"/>
              <a:tabLst>
                <a:tab pos="756920" algn="l"/>
              </a:tabLst>
            </a:pPr>
            <a:r>
              <a:rPr sz="1600" b="1" spc="-15" dirty="0">
                <a:latin typeface="Arial"/>
                <a:cs typeface="Arial"/>
              </a:rPr>
              <a:t>L</a:t>
            </a:r>
            <a:r>
              <a:rPr sz="1600" b="1" spc="-10" dirty="0">
                <a:latin typeface="Arial"/>
                <a:cs typeface="Arial"/>
              </a:rPr>
              <a:t>ess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do</a:t>
            </a:r>
            <a:r>
              <a:rPr sz="1600" b="1" spc="25" dirty="0">
                <a:latin typeface="Arial"/>
                <a:cs typeface="Arial"/>
              </a:rPr>
              <a:t>w</a:t>
            </a:r>
            <a:r>
              <a:rPr sz="1600" b="1" spc="-15" dirty="0">
                <a:latin typeface="Arial"/>
                <a:cs typeface="Arial"/>
              </a:rPr>
              <a:t>nt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20" dirty="0">
                <a:latin typeface="Arial"/>
                <a:cs typeface="Arial"/>
              </a:rPr>
              <a:t>m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o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re</a:t>
            </a:r>
            <a:r>
              <a:rPr sz="1600" b="1" spc="25" dirty="0">
                <a:latin typeface="Arial"/>
                <a:cs typeface="Arial"/>
              </a:rPr>
              <a:t>w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rk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re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airs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b</a:t>
            </a:r>
            <a:r>
              <a:rPr sz="1600" b="1" spc="-10" dirty="0">
                <a:latin typeface="Arial"/>
                <a:cs typeface="Arial"/>
              </a:rPr>
              <a:t>eca</a:t>
            </a:r>
            <a:r>
              <a:rPr sz="1600" b="1" spc="-15" dirty="0">
                <a:latin typeface="Arial"/>
                <a:cs typeface="Arial"/>
              </a:rPr>
              <a:t>u</a:t>
            </a:r>
            <a:r>
              <a:rPr sz="1600" b="1" spc="-10" dirty="0">
                <a:latin typeface="Arial"/>
                <a:cs typeface="Arial"/>
              </a:rPr>
              <a:t>se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ce</a:t>
            </a:r>
            <a:r>
              <a:rPr sz="1600" b="1" spc="-15" dirty="0">
                <a:latin typeface="Arial"/>
                <a:cs typeface="Arial"/>
              </a:rPr>
              <a:t>du</a:t>
            </a:r>
            <a:r>
              <a:rPr sz="1600" b="1" spc="-10" dirty="0">
                <a:latin typeface="Arial"/>
                <a:cs typeface="Arial"/>
              </a:rPr>
              <a:t>res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are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</a:t>
            </a:r>
            <a:r>
              <a:rPr sz="1600" b="1" spc="-15" dirty="0">
                <a:latin typeface="Arial"/>
                <a:cs typeface="Arial"/>
              </a:rPr>
              <a:t>on</a:t>
            </a:r>
            <a:r>
              <a:rPr sz="1600" b="1" spc="-10" dirty="0">
                <a:latin typeface="Arial"/>
                <a:cs typeface="Arial"/>
              </a:rPr>
              <a:t>sis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t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6235" algn="l"/>
              </a:tabLst>
            </a:pPr>
            <a:r>
              <a:rPr sz="1600" b="1" spc="-15" dirty="0">
                <a:latin typeface="Arial"/>
                <a:cs typeface="Arial"/>
              </a:rPr>
              <a:t>F</a:t>
            </a:r>
            <a:r>
              <a:rPr sz="1600" b="1" spc="-10" dirty="0">
                <a:latin typeface="Arial"/>
                <a:cs typeface="Arial"/>
              </a:rPr>
              <a:t>as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er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re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airs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876460" y="3257967"/>
            <a:ext cx="3927475" cy="715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tabLst>
                <a:tab pos="299085" algn="l"/>
              </a:tabLst>
            </a:pPr>
            <a:r>
              <a:rPr sz="1600" spc="-10" dirty="0">
                <a:latin typeface="Arial"/>
                <a:cs typeface="Arial"/>
              </a:rPr>
              <a:t>–	</a:t>
            </a:r>
            <a:r>
              <a:rPr sz="1600" b="1" spc="-20" dirty="0">
                <a:latin typeface="Arial"/>
                <a:cs typeface="Arial"/>
              </a:rPr>
              <a:t>U</a:t>
            </a:r>
            <a:r>
              <a:rPr sz="1600" b="1" spc="-10" dirty="0">
                <a:latin typeface="Arial"/>
                <a:cs typeface="Arial"/>
              </a:rPr>
              <a:t>si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g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ho</a:t>
            </a:r>
            <a:r>
              <a:rPr sz="1600" b="1" spc="-10" dirty="0">
                <a:latin typeface="Arial"/>
                <a:cs typeface="Arial"/>
              </a:rPr>
              <a:t>t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bond</a:t>
            </a:r>
            <a:r>
              <a:rPr sz="1600" b="1" spc="-10" dirty="0">
                <a:latin typeface="Arial"/>
                <a:cs typeface="Arial"/>
              </a:rPr>
              <a:t>ers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</a:t>
            </a:r>
            <a:r>
              <a:rPr sz="1600" b="1" spc="-15" dirty="0">
                <a:latin typeface="Arial"/>
                <a:cs typeface="Arial"/>
              </a:rPr>
              <a:t>ut</a:t>
            </a:r>
            <a:r>
              <a:rPr sz="1600" b="1" spc="-10" dirty="0">
                <a:latin typeface="Arial"/>
                <a:cs typeface="Arial"/>
              </a:rPr>
              <a:t>s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re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air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20" dirty="0">
                <a:latin typeface="Arial"/>
                <a:cs typeface="Arial"/>
              </a:rPr>
              <a:t>m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to hou</a:t>
            </a:r>
            <a:r>
              <a:rPr sz="1600" b="1" spc="-10" dirty="0">
                <a:latin typeface="Arial"/>
                <a:cs typeface="Arial"/>
              </a:rPr>
              <a:t>rs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s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ead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f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d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50" dirty="0">
                <a:latin typeface="Arial"/>
                <a:cs typeface="Arial"/>
              </a:rPr>
              <a:t>y</a:t>
            </a:r>
            <a:r>
              <a:rPr sz="1600" b="1" spc="-10" dirty="0">
                <a:latin typeface="Arial"/>
                <a:cs typeface="Arial"/>
              </a:rPr>
              <a:t>s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25" dirty="0">
                <a:latin typeface="Arial"/>
                <a:cs typeface="Arial"/>
              </a:rPr>
              <a:t>w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h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</a:t>
            </a:r>
            <a:r>
              <a:rPr sz="1600" b="1" spc="-15" dirty="0">
                <a:latin typeface="Arial"/>
                <a:cs typeface="Arial"/>
              </a:rPr>
              <a:t>u</a:t>
            </a:r>
            <a:r>
              <a:rPr sz="1600" b="1" spc="-10" dirty="0">
                <a:latin typeface="Arial"/>
                <a:cs typeface="Arial"/>
              </a:rPr>
              <a:t>rre</a:t>
            </a:r>
            <a:r>
              <a:rPr sz="1600" b="1" spc="-15" dirty="0">
                <a:latin typeface="Arial"/>
                <a:cs typeface="Arial"/>
              </a:rPr>
              <a:t>nt</a:t>
            </a:r>
            <a:r>
              <a:rPr sz="1600" b="1" spc="-10" dirty="0">
                <a:latin typeface="Arial"/>
                <a:cs typeface="Arial"/>
              </a:rPr>
              <a:t> r</a:t>
            </a:r>
            <a:r>
              <a:rPr sz="1600" b="1" spc="-15" dirty="0">
                <a:latin typeface="Arial"/>
                <a:cs typeface="Arial"/>
              </a:rPr>
              <a:t>oom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-20" dirty="0">
                <a:latin typeface="Arial"/>
                <a:cs typeface="Arial"/>
              </a:rPr>
              <a:t>mp</a:t>
            </a:r>
            <a:r>
              <a:rPr sz="1600" b="1" spc="-10" dirty="0">
                <a:latin typeface="Arial"/>
                <a:cs typeface="Arial"/>
              </a:rPr>
              <a:t>era</a:t>
            </a:r>
            <a:r>
              <a:rPr sz="1600" b="1" spc="-15" dirty="0">
                <a:latin typeface="Arial"/>
                <a:cs typeface="Arial"/>
              </a:rPr>
              <a:t>tu</a:t>
            </a:r>
            <a:r>
              <a:rPr sz="1600" b="1" spc="-10" dirty="0">
                <a:latin typeface="Arial"/>
                <a:cs typeface="Arial"/>
              </a:rPr>
              <a:t>re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</a:t>
            </a:r>
            <a:r>
              <a:rPr sz="1600" b="1" spc="-15" dirty="0">
                <a:latin typeface="Arial"/>
                <a:cs typeface="Arial"/>
              </a:rPr>
              <a:t>u</a:t>
            </a:r>
            <a:r>
              <a:rPr sz="1600" b="1" spc="-10" dirty="0">
                <a:latin typeface="Arial"/>
                <a:cs typeface="Arial"/>
              </a:rPr>
              <a:t>ri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g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resi</a:t>
            </a:r>
            <a:r>
              <a:rPr sz="1600" b="1" spc="-15" dirty="0">
                <a:latin typeface="Arial"/>
                <a:cs typeface="Arial"/>
              </a:rPr>
              <a:t>ns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457200" y="3973612"/>
            <a:ext cx="15525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1600" b="1" spc="-15" dirty="0">
                <a:latin typeface="Arial"/>
                <a:cs typeface="Arial"/>
              </a:rPr>
              <a:t>Lo</a:t>
            </a:r>
            <a:r>
              <a:rPr sz="1600" b="1" spc="25" dirty="0">
                <a:latin typeface="Arial"/>
                <a:cs typeface="Arial"/>
              </a:rPr>
              <a:t>w</a:t>
            </a:r>
            <a:r>
              <a:rPr sz="1600" b="1" spc="-10" dirty="0">
                <a:latin typeface="Arial"/>
                <a:cs typeface="Arial"/>
              </a:rPr>
              <a:t>er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s</a:t>
            </a:r>
            <a:r>
              <a:rPr sz="1600" b="1" spc="-15" dirty="0">
                <a:latin typeface="Arial"/>
                <a:cs typeface="Arial"/>
              </a:rPr>
              <a:t>ts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876460" y="4294703"/>
            <a:ext cx="7264400" cy="1886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–"/>
              <a:tabLst>
                <a:tab pos="299720" algn="l"/>
              </a:tabLst>
            </a:pPr>
            <a:r>
              <a:rPr sz="1600" b="1" spc="-15" dirty="0">
                <a:latin typeface="Arial"/>
                <a:cs typeface="Arial"/>
              </a:rPr>
              <a:t>St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nd</a:t>
            </a:r>
            <a:r>
              <a:rPr sz="1600" b="1" spc="-10" dirty="0">
                <a:latin typeface="Arial"/>
                <a:cs typeface="Arial"/>
              </a:rPr>
              <a:t>ard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re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air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m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erials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re</a:t>
            </a:r>
            <a:r>
              <a:rPr sz="1600" b="1" spc="-15" dirty="0">
                <a:latin typeface="Arial"/>
                <a:cs typeface="Arial"/>
              </a:rPr>
              <a:t>du</a:t>
            </a:r>
            <a:r>
              <a:rPr sz="1600" b="1" spc="-10" dirty="0">
                <a:latin typeface="Arial"/>
                <a:cs typeface="Arial"/>
              </a:rPr>
              <a:t>ce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th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nu</a:t>
            </a:r>
            <a:r>
              <a:rPr sz="1600" b="1" spc="-20" dirty="0">
                <a:latin typeface="Arial"/>
                <a:cs typeface="Arial"/>
              </a:rPr>
              <a:t>m</a:t>
            </a:r>
            <a:r>
              <a:rPr sz="1600" b="1" spc="-15" dirty="0">
                <a:latin typeface="Arial"/>
                <a:cs typeface="Arial"/>
              </a:rPr>
              <a:t>b</a:t>
            </a:r>
            <a:r>
              <a:rPr sz="1600" b="1" spc="-10" dirty="0">
                <a:latin typeface="Arial"/>
                <a:cs typeface="Arial"/>
              </a:rPr>
              <a:t>er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f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qu</a:t>
            </a:r>
            <a:r>
              <a:rPr sz="1600" b="1" spc="-10" dirty="0">
                <a:latin typeface="Arial"/>
                <a:cs typeface="Arial"/>
              </a:rPr>
              <a:t>ali</a:t>
            </a:r>
            <a:r>
              <a:rPr sz="1600" b="1" spc="-15" dirty="0">
                <a:latin typeface="Arial"/>
                <a:cs typeface="Arial"/>
              </a:rPr>
              <a:t>f</a:t>
            </a:r>
            <a:r>
              <a:rPr sz="1600" b="1" spc="-10" dirty="0">
                <a:latin typeface="Arial"/>
                <a:cs typeface="Arial"/>
              </a:rPr>
              <a:t>ica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n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es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s</a:t>
            </a:r>
            <a:endParaRPr sz="1600" dirty="0">
              <a:latin typeface="Arial"/>
              <a:cs typeface="Arial"/>
            </a:endParaRPr>
          </a:p>
          <a:p>
            <a:pPr marL="299085" marR="118745" indent="-286385">
              <a:lnSpc>
                <a:spcPct val="100000"/>
              </a:lnSpc>
              <a:spcBef>
                <a:spcPts val="380"/>
              </a:spcBef>
              <a:buFont typeface="Arial"/>
              <a:buChar char="–"/>
              <a:tabLst>
                <a:tab pos="299720" algn="l"/>
              </a:tabLst>
            </a:pPr>
            <a:r>
              <a:rPr sz="1600" b="1" spc="-15" dirty="0">
                <a:latin typeface="Arial"/>
                <a:cs typeface="Arial"/>
              </a:rPr>
              <a:t>F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25" dirty="0">
                <a:latin typeface="Arial"/>
                <a:cs typeface="Arial"/>
              </a:rPr>
              <a:t>w</a:t>
            </a:r>
            <a:r>
              <a:rPr sz="1600" b="1" spc="-10" dirty="0">
                <a:latin typeface="Arial"/>
                <a:cs typeface="Arial"/>
              </a:rPr>
              <a:t>er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ares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re</a:t>
            </a:r>
            <a:r>
              <a:rPr sz="1600" b="1" spc="-15" dirty="0">
                <a:latin typeface="Arial"/>
                <a:cs typeface="Arial"/>
              </a:rPr>
              <a:t>qu</a:t>
            </a:r>
            <a:r>
              <a:rPr sz="1600" b="1" spc="-10" dirty="0">
                <a:latin typeface="Arial"/>
                <a:cs typeface="Arial"/>
              </a:rPr>
              <a:t>ired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b</a:t>
            </a:r>
            <a:r>
              <a:rPr sz="1600" b="1" spc="-10" dirty="0">
                <a:latin typeface="Arial"/>
                <a:cs typeface="Arial"/>
              </a:rPr>
              <a:t>eca</a:t>
            </a:r>
            <a:r>
              <a:rPr sz="1600" b="1" spc="-15" dirty="0">
                <a:latin typeface="Arial"/>
                <a:cs typeface="Arial"/>
              </a:rPr>
              <a:t>u</a:t>
            </a:r>
            <a:r>
              <a:rPr sz="1600" b="1" spc="-10" dirty="0">
                <a:latin typeface="Arial"/>
                <a:cs typeface="Arial"/>
              </a:rPr>
              <a:t>se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un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s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can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re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air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-15" dirty="0">
                <a:latin typeface="Arial"/>
                <a:cs typeface="Arial"/>
              </a:rPr>
              <a:t>u</a:t>
            </a:r>
            <a:r>
              <a:rPr sz="1600" b="1" spc="-10" dirty="0">
                <a:latin typeface="Arial"/>
                <a:cs typeface="Arial"/>
              </a:rPr>
              <a:t>c</a:t>
            </a:r>
            <a:r>
              <a:rPr sz="1600" b="1" spc="-15" dirty="0">
                <a:latin typeface="Arial"/>
                <a:cs typeface="Arial"/>
              </a:rPr>
              <a:t>tu</a:t>
            </a:r>
            <a:r>
              <a:rPr sz="1600" b="1" spc="-10" dirty="0">
                <a:latin typeface="Arial"/>
                <a:cs typeface="Arial"/>
              </a:rPr>
              <a:t>re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at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th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25" dirty="0">
                <a:latin typeface="Arial"/>
                <a:cs typeface="Arial"/>
              </a:rPr>
              <a:t>w</a:t>
            </a:r>
            <a:r>
              <a:rPr sz="1600" b="1" spc="-10" dirty="0">
                <a:latin typeface="Arial"/>
                <a:cs typeface="Arial"/>
              </a:rPr>
              <a:t>est le</a:t>
            </a:r>
            <a:r>
              <a:rPr sz="1600" b="1" spc="-50" dirty="0">
                <a:latin typeface="Arial"/>
                <a:cs typeface="Arial"/>
              </a:rPr>
              <a:t>v</a:t>
            </a:r>
            <a:r>
              <a:rPr sz="1600" b="1" spc="-10" dirty="0">
                <a:latin typeface="Arial"/>
                <a:cs typeface="Arial"/>
              </a:rPr>
              <a:t>el</a:t>
            </a:r>
            <a:endParaRPr sz="1600" dirty="0">
              <a:latin typeface="Arial"/>
              <a:cs typeface="Arial"/>
            </a:endParaRPr>
          </a:p>
          <a:p>
            <a:pPr marL="299085" marR="197485" indent="-286385">
              <a:lnSpc>
                <a:spcPct val="100000"/>
              </a:lnSpc>
              <a:spcBef>
                <a:spcPts val="384"/>
              </a:spcBef>
              <a:buFont typeface="Arial"/>
              <a:buChar char="–"/>
              <a:tabLst>
                <a:tab pos="299720" algn="l"/>
              </a:tabLst>
            </a:pPr>
            <a:r>
              <a:rPr sz="1600" b="1" spc="-15" dirty="0">
                <a:latin typeface="Arial"/>
                <a:cs typeface="Arial"/>
              </a:rPr>
              <a:t>Bett</a:t>
            </a:r>
            <a:r>
              <a:rPr sz="1600" b="1" spc="-10" dirty="0">
                <a:latin typeface="Arial"/>
                <a:cs typeface="Arial"/>
              </a:rPr>
              <a:t>er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aircra</a:t>
            </a:r>
            <a:r>
              <a:rPr sz="1600" b="1" spc="-15" dirty="0">
                <a:latin typeface="Arial"/>
                <a:cs typeface="Arial"/>
              </a:rPr>
              <a:t>f</a:t>
            </a:r>
            <a:r>
              <a:rPr sz="1600" b="1" spc="-10" dirty="0">
                <a:latin typeface="Arial"/>
                <a:cs typeface="Arial"/>
              </a:rPr>
              <a:t>t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50" dirty="0">
                <a:latin typeface="Arial"/>
                <a:cs typeface="Arial"/>
              </a:rPr>
              <a:t>v</a:t>
            </a:r>
            <a:r>
              <a:rPr sz="1600" b="1" spc="-10" dirty="0">
                <a:latin typeface="Arial"/>
                <a:cs typeface="Arial"/>
              </a:rPr>
              <a:t>aila</a:t>
            </a:r>
            <a:r>
              <a:rPr sz="1600" b="1" spc="-15" dirty="0">
                <a:latin typeface="Arial"/>
                <a:cs typeface="Arial"/>
              </a:rPr>
              <a:t>b</a:t>
            </a:r>
            <a:r>
              <a:rPr sz="1600" b="1" spc="-5" dirty="0">
                <a:latin typeface="Arial"/>
                <a:cs typeface="Arial"/>
              </a:rPr>
              <a:t>il</a:t>
            </a:r>
            <a:r>
              <a:rPr sz="1600" b="1" spc="0" dirty="0">
                <a:latin typeface="Arial"/>
                <a:cs typeface="Arial"/>
              </a:rPr>
              <a:t>i</a:t>
            </a:r>
            <a:r>
              <a:rPr sz="1600" b="1" spc="-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y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b</a:t>
            </a:r>
            <a:r>
              <a:rPr sz="1600" b="1" spc="-10" dirty="0">
                <a:latin typeface="Arial"/>
                <a:cs typeface="Arial"/>
              </a:rPr>
              <a:t>eca</a:t>
            </a:r>
            <a:r>
              <a:rPr sz="1600" b="1" spc="-15" dirty="0">
                <a:latin typeface="Arial"/>
                <a:cs typeface="Arial"/>
              </a:rPr>
              <a:t>u</a:t>
            </a:r>
            <a:r>
              <a:rPr sz="1600" b="1" spc="-10" dirty="0">
                <a:latin typeface="Arial"/>
                <a:cs typeface="Arial"/>
              </a:rPr>
              <a:t>se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aircra</a:t>
            </a:r>
            <a:r>
              <a:rPr sz="1600" b="1" spc="-15" dirty="0">
                <a:latin typeface="Arial"/>
                <a:cs typeface="Arial"/>
              </a:rPr>
              <a:t>f</a:t>
            </a:r>
            <a:r>
              <a:rPr sz="1600" b="1" spc="-10" dirty="0">
                <a:latin typeface="Arial"/>
                <a:cs typeface="Arial"/>
              </a:rPr>
              <a:t>t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are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no</a:t>
            </a:r>
            <a:r>
              <a:rPr sz="1600" b="1" spc="-10" dirty="0">
                <a:latin typeface="Arial"/>
                <a:cs typeface="Arial"/>
              </a:rPr>
              <a:t>t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h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50" dirty="0">
                <a:latin typeface="Arial"/>
                <a:cs typeface="Arial"/>
              </a:rPr>
              <a:t>v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g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o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b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se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t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o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h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gh</a:t>
            </a:r>
            <a:r>
              <a:rPr sz="1600" b="1" spc="-10" dirty="0">
                <a:latin typeface="Arial"/>
                <a:cs typeface="Arial"/>
              </a:rPr>
              <a:t>er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le</a:t>
            </a:r>
            <a:r>
              <a:rPr sz="1600" b="1" spc="-50" dirty="0">
                <a:latin typeface="Arial"/>
                <a:cs typeface="Arial"/>
              </a:rPr>
              <a:t>v</a:t>
            </a:r>
            <a:r>
              <a:rPr sz="1600" b="1" spc="-10" dirty="0">
                <a:latin typeface="Arial"/>
                <a:cs typeface="Arial"/>
              </a:rPr>
              <a:t>el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fo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re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airs</a:t>
            </a:r>
            <a:endParaRPr sz="16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384"/>
              </a:spcBef>
              <a:buFont typeface="Arial"/>
              <a:buChar char="–"/>
              <a:tabLst>
                <a:tab pos="299720" algn="l"/>
              </a:tabLst>
            </a:pPr>
            <a:r>
              <a:rPr sz="1600" b="1" spc="-15" dirty="0">
                <a:latin typeface="Arial"/>
                <a:cs typeface="Arial"/>
              </a:rPr>
              <a:t>Mo</a:t>
            </a:r>
            <a:r>
              <a:rPr sz="1600" b="1" spc="-10" dirty="0">
                <a:latin typeface="Arial"/>
                <a:cs typeface="Arial"/>
              </a:rPr>
              <a:t>re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ar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s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can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b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ke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t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in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ser</a:t>
            </a:r>
            <a:r>
              <a:rPr sz="1600" b="1" spc="-50" dirty="0">
                <a:latin typeface="Arial"/>
                <a:cs typeface="Arial"/>
              </a:rPr>
              <a:t>v</a:t>
            </a:r>
            <a:r>
              <a:rPr sz="1600" b="1" spc="-10" dirty="0">
                <a:latin typeface="Arial"/>
                <a:cs typeface="Arial"/>
              </a:rPr>
              <a:t>ice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b</a:t>
            </a:r>
            <a:r>
              <a:rPr sz="1600" b="1" spc="-10" dirty="0">
                <a:latin typeface="Arial"/>
                <a:cs typeface="Arial"/>
              </a:rPr>
              <a:t>y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b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-15" dirty="0">
                <a:latin typeface="Arial"/>
                <a:cs typeface="Arial"/>
              </a:rPr>
              <a:t>tt</a:t>
            </a:r>
            <a:r>
              <a:rPr sz="1600" b="1" spc="-10" dirty="0">
                <a:latin typeface="Arial"/>
                <a:cs typeface="Arial"/>
              </a:rPr>
              <a:t>er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qu</a:t>
            </a:r>
            <a:r>
              <a:rPr sz="1600" b="1" spc="-10" dirty="0">
                <a:latin typeface="Arial"/>
                <a:cs typeface="Arial"/>
              </a:rPr>
              <a:t>ali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35" dirty="0">
                <a:latin typeface="Arial"/>
                <a:cs typeface="Arial"/>
              </a:rPr>
              <a:t>y</a:t>
            </a:r>
            <a:r>
              <a:rPr sz="1600" b="1" spc="-5" dirty="0">
                <a:latin typeface="Arial"/>
                <a:cs typeface="Arial"/>
              </a:rPr>
              <a:t>/</a:t>
            </a:r>
            <a:r>
              <a:rPr sz="1600" b="1" spc="0" dirty="0">
                <a:latin typeface="Arial"/>
                <a:cs typeface="Arial"/>
              </a:rPr>
              <a:t>l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g</a:t>
            </a:r>
            <a:r>
              <a:rPr sz="1600" b="1" spc="-5" dirty="0">
                <a:latin typeface="Arial"/>
                <a:cs typeface="Arial"/>
              </a:rPr>
              <a:t>h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er</a:t>
            </a:r>
            <a:r>
              <a:rPr sz="1600" b="1" spc="60" dirty="0">
                <a:latin typeface="Arial"/>
                <a:cs typeface="Arial"/>
              </a:rPr>
              <a:t> </a:t>
            </a:r>
            <a:r>
              <a:rPr sz="1600" b="1" spc="25" dirty="0">
                <a:latin typeface="Arial"/>
                <a:cs typeface="Arial"/>
              </a:rPr>
              <a:t>w</a:t>
            </a:r>
            <a:r>
              <a:rPr sz="1600" b="1" spc="-10" dirty="0">
                <a:latin typeface="Arial"/>
                <a:cs typeface="Arial"/>
              </a:rPr>
              <a:t>ei</a:t>
            </a:r>
            <a:r>
              <a:rPr sz="1600" b="1" spc="-15" dirty="0">
                <a:latin typeface="Arial"/>
                <a:cs typeface="Arial"/>
              </a:rPr>
              <a:t>gh</a:t>
            </a:r>
            <a:r>
              <a:rPr sz="1600" b="1" spc="-10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re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airs</a:t>
            </a:r>
            <a:endParaRPr sz="16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384"/>
              </a:spcBef>
              <a:buFont typeface="Arial"/>
              <a:buChar char="–"/>
              <a:tabLst>
                <a:tab pos="299720" algn="l"/>
              </a:tabLst>
            </a:pPr>
            <a:r>
              <a:rPr sz="1600" b="1" spc="-15" dirty="0">
                <a:latin typeface="Arial"/>
                <a:cs typeface="Arial"/>
              </a:rPr>
              <a:t>F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25" dirty="0">
                <a:latin typeface="Arial"/>
                <a:cs typeface="Arial"/>
              </a:rPr>
              <a:t>w</a:t>
            </a:r>
            <a:r>
              <a:rPr sz="1600" b="1" spc="-10" dirty="0">
                <a:latin typeface="Arial"/>
                <a:cs typeface="Arial"/>
              </a:rPr>
              <a:t>er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too</a:t>
            </a:r>
            <a:r>
              <a:rPr sz="1600" b="1" spc="-10" dirty="0">
                <a:latin typeface="Arial"/>
                <a:cs typeface="Arial"/>
              </a:rPr>
              <a:t>ls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each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-15" dirty="0">
                <a:latin typeface="Arial"/>
                <a:cs typeface="Arial"/>
              </a:rPr>
              <a:t>og</a:t>
            </a:r>
            <a:r>
              <a:rPr sz="1600" b="1" spc="-10" dirty="0">
                <a:latin typeface="Arial"/>
                <a:cs typeface="Arial"/>
              </a:rPr>
              <a:t>ram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h</a:t>
            </a:r>
            <a:r>
              <a:rPr sz="1600" b="1" spc="-10" dirty="0">
                <a:latin typeface="Arial"/>
                <a:cs typeface="Arial"/>
              </a:rPr>
              <a:t>as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o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pu</a:t>
            </a:r>
            <a:r>
              <a:rPr sz="1600" b="1" spc="-10" dirty="0">
                <a:latin typeface="Arial"/>
                <a:cs typeface="Arial"/>
              </a:rPr>
              <a:t>rc</a:t>
            </a:r>
            <a:r>
              <a:rPr sz="1600" b="1" spc="-15" dirty="0">
                <a:latin typeface="Arial"/>
                <a:cs typeface="Arial"/>
              </a:rPr>
              <a:t>h</a:t>
            </a:r>
            <a:r>
              <a:rPr sz="1600" b="1" spc="-10" dirty="0">
                <a:latin typeface="Arial"/>
                <a:cs typeface="Arial"/>
              </a:rPr>
              <a:t>ase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9"/>
          <p:cNvSpPr/>
          <p:nvPr/>
        </p:nvSpPr>
        <p:spPr>
          <a:xfrm>
            <a:off x="5082540" y="1162811"/>
            <a:ext cx="3528060" cy="2455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0"/>
          <p:cNvSpPr txBox="1"/>
          <p:nvPr/>
        </p:nvSpPr>
        <p:spPr>
          <a:xfrm>
            <a:off x="5315365" y="3672368"/>
            <a:ext cx="304038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b="1" spc="-10" dirty="0">
                <a:latin typeface="Arial"/>
                <a:cs typeface="Arial"/>
              </a:rPr>
              <a:t>R</a:t>
            </a:r>
            <a:r>
              <a:rPr sz="1000" b="1" spc="-15" dirty="0">
                <a:latin typeface="Arial"/>
                <a:cs typeface="Arial"/>
              </a:rPr>
              <a:t>e</a:t>
            </a:r>
            <a:r>
              <a:rPr sz="1000" b="1" spc="-10" dirty="0">
                <a:latin typeface="Arial"/>
                <a:cs typeface="Arial"/>
              </a:rPr>
              <a:t>pai</a:t>
            </a:r>
            <a:r>
              <a:rPr sz="1000" b="1" spc="-5" dirty="0">
                <a:latin typeface="Arial"/>
                <a:cs typeface="Arial"/>
              </a:rPr>
              <a:t>r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of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s</a:t>
            </a:r>
            <a:r>
              <a:rPr sz="1000" b="1" spc="-5" dirty="0">
                <a:latin typeface="Arial"/>
                <a:cs typeface="Arial"/>
              </a:rPr>
              <a:t>t</a:t>
            </a:r>
            <a:r>
              <a:rPr sz="1000" b="1" spc="-15" dirty="0">
                <a:latin typeface="Arial"/>
                <a:cs typeface="Arial"/>
              </a:rPr>
              <a:t>a</a:t>
            </a:r>
            <a:r>
              <a:rPr sz="1000" b="1" spc="-10" dirty="0">
                <a:latin typeface="Arial"/>
                <a:cs typeface="Arial"/>
              </a:rPr>
              <a:t>bila</a:t>
            </a:r>
            <a:r>
              <a:rPr sz="1000" b="1" spc="-5" dirty="0">
                <a:latin typeface="Arial"/>
                <a:cs typeface="Arial"/>
              </a:rPr>
              <a:t>tor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t</a:t>
            </a:r>
            <a:r>
              <a:rPr sz="1000" b="1" spc="-10" dirty="0">
                <a:latin typeface="Arial"/>
                <a:cs typeface="Arial"/>
              </a:rPr>
              <a:t>ip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ca</a:t>
            </a:r>
            <a:r>
              <a:rPr sz="1000" b="1" spc="-10" dirty="0">
                <a:latin typeface="Arial"/>
                <a:cs typeface="Arial"/>
              </a:rPr>
              <a:t>p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0" dirty="0">
                <a:latin typeface="Arial"/>
                <a:cs typeface="Arial"/>
              </a:rPr>
              <a:t>w</a:t>
            </a:r>
            <a:r>
              <a:rPr sz="1000" b="1" spc="-10" dirty="0">
                <a:latin typeface="Arial"/>
                <a:cs typeface="Arial"/>
              </a:rPr>
              <a:t>i</a:t>
            </a:r>
            <a:r>
              <a:rPr sz="1000" b="1" spc="-5" dirty="0">
                <a:latin typeface="Arial"/>
                <a:cs typeface="Arial"/>
              </a:rPr>
              <a:t>th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un</a:t>
            </a:r>
            <a:r>
              <a:rPr sz="1000" b="1" spc="-15" dirty="0">
                <a:latin typeface="Arial"/>
                <a:cs typeface="Arial"/>
              </a:rPr>
              <a:t>a</a:t>
            </a:r>
            <a:r>
              <a:rPr sz="1000" b="1" spc="-10" dirty="0">
                <a:latin typeface="Arial"/>
                <a:cs typeface="Arial"/>
              </a:rPr>
              <a:t>uthori</a:t>
            </a:r>
            <a:r>
              <a:rPr sz="1000" b="1" dirty="0">
                <a:latin typeface="Arial"/>
                <a:cs typeface="Arial"/>
              </a:rPr>
              <a:t>z</a:t>
            </a:r>
            <a:r>
              <a:rPr sz="1000" b="1" spc="-15" dirty="0">
                <a:latin typeface="Arial"/>
                <a:cs typeface="Arial"/>
              </a:rPr>
              <a:t>e</a:t>
            </a:r>
            <a:r>
              <a:rPr sz="1000" b="1" spc="-10" dirty="0">
                <a:latin typeface="Arial"/>
                <a:cs typeface="Arial"/>
              </a:rPr>
              <a:t>d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U</a:t>
            </a:r>
            <a:r>
              <a:rPr sz="1000" b="1" spc="-50" dirty="0">
                <a:latin typeface="Arial"/>
                <a:cs typeface="Arial"/>
              </a:rPr>
              <a:t>A</a:t>
            </a:r>
            <a:r>
              <a:rPr sz="1000" b="1" spc="-10" dirty="0">
                <a:latin typeface="Arial"/>
                <a:cs typeface="Arial"/>
              </a:rPr>
              <a:t>V m</a:t>
            </a:r>
            <a:r>
              <a:rPr sz="1000" b="1" spc="-15" dirty="0">
                <a:latin typeface="Arial"/>
                <a:cs typeface="Arial"/>
              </a:rPr>
              <a:t>a</a:t>
            </a:r>
            <a:r>
              <a:rPr sz="1000" b="1" spc="-5" dirty="0">
                <a:latin typeface="Arial"/>
                <a:cs typeface="Arial"/>
              </a:rPr>
              <a:t>t</a:t>
            </a:r>
            <a:r>
              <a:rPr sz="1000" b="1" spc="-10" dirty="0">
                <a:latin typeface="Arial"/>
                <a:cs typeface="Arial"/>
              </a:rPr>
              <a:t>erials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by</a:t>
            </a:r>
            <a:r>
              <a:rPr sz="1000" b="1" spc="-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d</a:t>
            </a:r>
            <a:r>
              <a:rPr sz="1000" b="1" spc="-15" dirty="0">
                <a:latin typeface="Arial"/>
                <a:cs typeface="Arial"/>
              </a:rPr>
              <a:t>e</a:t>
            </a:r>
            <a:r>
              <a:rPr sz="1000" b="1" spc="-10" dirty="0">
                <a:latin typeface="Arial"/>
                <a:cs typeface="Arial"/>
              </a:rPr>
              <a:t>plo</a:t>
            </a:r>
            <a:r>
              <a:rPr sz="1000" b="1" spc="-25" dirty="0">
                <a:latin typeface="Arial"/>
                <a:cs typeface="Arial"/>
              </a:rPr>
              <a:t>y</a:t>
            </a:r>
            <a:r>
              <a:rPr sz="1000" b="1" spc="-15" dirty="0">
                <a:latin typeface="Arial"/>
                <a:cs typeface="Arial"/>
              </a:rPr>
              <a:t>e</a:t>
            </a:r>
            <a:r>
              <a:rPr sz="1000" b="1" spc="-10" dirty="0">
                <a:latin typeface="Arial"/>
                <a:cs typeface="Arial"/>
              </a:rPr>
              <a:t>d</a:t>
            </a:r>
            <a:r>
              <a:rPr sz="1000" b="1" spc="1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uni</a:t>
            </a:r>
            <a:r>
              <a:rPr sz="1000" b="1" spc="-5" dirty="0">
                <a:latin typeface="Arial"/>
                <a:cs typeface="Arial"/>
              </a:rPr>
              <a:t>t</a:t>
            </a:r>
            <a:endParaRPr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335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BDAR Repair</a:t>
            </a:r>
            <a:endParaRPr lang="en-US" dirty="0"/>
          </a:p>
        </p:txBody>
      </p:sp>
      <p:sp>
        <p:nvSpPr>
          <p:cNvPr id="4" name="object 2"/>
          <p:cNvSpPr txBox="1">
            <a:spLocks noGrp="1"/>
          </p:cNvSpPr>
          <p:nvPr>
            <p:ph idx="1"/>
          </p:nvPr>
        </p:nvSpPr>
        <p:spPr>
          <a:xfrm>
            <a:off x="444758" y="1236307"/>
            <a:ext cx="8098304" cy="3398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1500" b="1" spc="-15" dirty="0">
                <a:latin typeface="Arial"/>
                <a:cs typeface="Arial"/>
              </a:rPr>
              <a:t>Mu</a:t>
            </a:r>
            <a:r>
              <a:rPr sz="1500" b="1" spc="-10" dirty="0">
                <a:latin typeface="Arial"/>
                <a:cs typeface="Arial"/>
              </a:rPr>
              <a:t>st</a:t>
            </a:r>
            <a:r>
              <a:rPr sz="1500" b="1" spc="20" dirty="0">
                <a:latin typeface="Arial"/>
                <a:cs typeface="Arial"/>
              </a:rPr>
              <a:t> </a:t>
            </a:r>
            <a:r>
              <a:rPr sz="1500" b="1" spc="-15" dirty="0">
                <a:latin typeface="Arial"/>
                <a:cs typeface="Arial"/>
              </a:rPr>
              <a:t>b</a:t>
            </a:r>
            <a:r>
              <a:rPr sz="1500" b="1" spc="-10" dirty="0">
                <a:latin typeface="Arial"/>
                <a:cs typeface="Arial"/>
              </a:rPr>
              <a:t>e</a:t>
            </a:r>
            <a:r>
              <a:rPr sz="1500" b="1" spc="10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m</a:t>
            </a:r>
            <a:r>
              <a:rPr sz="1500" b="1" spc="-10" dirty="0">
                <a:latin typeface="Arial"/>
                <a:cs typeface="Arial"/>
              </a:rPr>
              <a:t>an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spc="-15" dirty="0">
                <a:latin typeface="Arial"/>
                <a:cs typeface="Arial"/>
              </a:rPr>
              <a:t>po</a:t>
            </a:r>
            <a:r>
              <a:rPr sz="1500" b="1" spc="-10" dirty="0">
                <a:latin typeface="Arial"/>
                <a:cs typeface="Arial"/>
              </a:rPr>
              <a:t>r</a:t>
            </a:r>
            <a:r>
              <a:rPr sz="1500" b="1" spc="-15" dirty="0">
                <a:latin typeface="Arial"/>
                <a:cs typeface="Arial"/>
              </a:rPr>
              <a:t>t</a:t>
            </a:r>
            <a:r>
              <a:rPr sz="1500" b="1" spc="-10" dirty="0">
                <a:latin typeface="Arial"/>
                <a:cs typeface="Arial"/>
              </a:rPr>
              <a:t>a</a:t>
            </a:r>
            <a:r>
              <a:rPr sz="1500" b="1" spc="-15" dirty="0">
                <a:latin typeface="Arial"/>
                <a:cs typeface="Arial"/>
              </a:rPr>
              <a:t>b</a:t>
            </a:r>
            <a:r>
              <a:rPr sz="1500" b="1" spc="-10" dirty="0">
                <a:latin typeface="Arial"/>
                <a:cs typeface="Arial"/>
              </a:rPr>
              <a:t>le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  <a:buFont typeface="Arial"/>
              <a:buChar char="•"/>
            </a:pPr>
            <a:endParaRPr sz="1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1500" b="1" spc="-20" dirty="0">
                <a:latin typeface="Arial"/>
                <a:cs typeface="Arial"/>
              </a:rPr>
              <a:t>N</a:t>
            </a:r>
            <a:r>
              <a:rPr sz="1500" b="1" spc="-10" dirty="0">
                <a:latin typeface="Arial"/>
                <a:cs typeface="Arial"/>
              </a:rPr>
              <a:t>o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spc="-15" dirty="0">
                <a:latin typeface="Arial"/>
                <a:cs typeface="Arial"/>
              </a:rPr>
              <a:t>po</a:t>
            </a:r>
            <a:r>
              <a:rPr sz="1500" b="1" spc="25" dirty="0">
                <a:latin typeface="Arial"/>
                <a:cs typeface="Arial"/>
              </a:rPr>
              <a:t>w</a:t>
            </a:r>
            <a:r>
              <a:rPr sz="1500" b="1" spc="-10" dirty="0">
                <a:latin typeface="Arial"/>
                <a:cs typeface="Arial"/>
              </a:rPr>
              <a:t>er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15" dirty="0">
                <a:latin typeface="Arial"/>
                <a:cs typeface="Arial"/>
              </a:rPr>
              <a:t>t</a:t>
            </a:r>
            <a:r>
              <a:rPr sz="1500" b="1" spc="-10" dirty="0">
                <a:latin typeface="Arial"/>
                <a:cs typeface="Arial"/>
              </a:rPr>
              <a:t>o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spc="-15" dirty="0">
                <a:latin typeface="Arial"/>
                <a:cs typeface="Arial"/>
              </a:rPr>
              <a:t>op</a:t>
            </a:r>
            <a:r>
              <a:rPr sz="1500" b="1" spc="-10" dirty="0">
                <a:latin typeface="Arial"/>
                <a:cs typeface="Arial"/>
              </a:rPr>
              <a:t>era</a:t>
            </a:r>
            <a:r>
              <a:rPr sz="1500" b="1" spc="-15" dirty="0">
                <a:latin typeface="Arial"/>
                <a:cs typeface="Arial"/>
              </a:rPr>
              <a:t>t</a:t>
            </a:r>
            <a:r>
              <a:rPr sz="1500" b="1" spc="-10" dirty="0">
                <a:latin typeface="Arial"/>
                <a:cs typeface="Arial"/>
              </a:rPr>
              <a:t>e</a:t>
            </a:r>
            <a:r>
              <a:rPr sz="1500" b="1" spc="2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a</a:t>
            </a:r>
            <a:r>
              <a:rPr sz="1500" b="1" spc="10" dirty="0">
                <a:latin typeface="Arial"/>
                <a:cs typeface="Arial"/>
              </a:rPr>
              <a:t> </a:t>
            </a:r>
            <a:r>
              <a:rPr sz="1500" b="1" spc="-15" dirty="0">
                <a:latin typeface="Arial"/>
                <a:cs typeface="Arial"/>
              </a:rPr>
              <a:t>ho</a:t>
            </a:r>
            <a:r>
              <a:rPr sz="1500" b="1" spc="-10" dirty="0">
                <a:latin typeface="Arial"/>
                <a:cs typeface="Arial"/>
              </a:rPr>
              <a:t>t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spc="-15" dirty="0">
                <a:latin typeface="Arial"/>
                <a:cs typeface="Arial"/>
              </a:rPr>
              <a:t>bond</a:t>
            </a:r>
            <a:r>
              <a:rPr sz="1500" b="1" spc="-10" dirty="0">
                <a:latin typeface="Arial"/>
                <a:cs typeface="Arial"/>
              </a:rPr>
              <a:t>er</a:t>
            </a:r>
            <a:endParaRPr sz="15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42"/>
              </a:spcBef>
              <a:buNone/>
            </a:pPr>
            <a:endParaRPr sz="1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1500" b="1" spc="-15" dirty="0">
                <a:latin typeface="Arial"/>
                <a:cs typeface="Arial"/>
              </a:rPr>
              <a:t>No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c</a:t>
            </a:r>
            <a:r>
              <a:rPr sz="1500" b="1" spc="-15" dirty="0">
                <a:latin typeface="Arial"/>
                <a:cs typeface="Arial"/>
              </a:rPr>
              <a:t>o</a:t>
            </a:r>
            <a:r>
              <a:rPr sz="1500" b="1" spc="-20" dirty="0">
                <a:latin typeface="Arial"/>
                <a:cs typeface="Arial"/>
              </a:rPr>
              <a:t>m</a:t>
            </a:r>
            <a:r>
              <a:rPr sz="1500" b="1" spc="-15" dirty="0">
                <a:latin typeface="Arial"/>
                <a:cs typeface="Arial"/>
              </a:rPr>
              <a:t>p</a:t>
            </a:r>
            <a:r>
              <a:rPr sz="1500" b="1" spc="-10" dirty="0">
                <a:latin typeface="Arial"/>
                <a:cs typeface="Arial"/>
              </a:rPr>
              <a:t>ressed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air</a:t>
            </a:r>
            <a:r>
              <a:rPr sz="1500" b="1" spc="25" dirty="0">
                <a:latin typeface="Arial"/>
                <a:cs typeface="Arial"/>
              </a:rPr>
              <a:t> </a:t>
            </a:r>
            <a:r>
              <a:rPr sz="1500" b="1" spc="-15" dirty="0">
                <a:latin typeface="Arial"/>
                <a:cs typeface="Arial"/>
              </a:rPr>
              <a:t>o</a:t>
            </a:r>
            <a:r>
              <a:rPr sz="1500" b="1" spc="-10" dirty="0">
                <a:latin typeface="Arial"/>
                <a:cs typeface="Arial"/>
              </a:rPr>
              <a:t>r</a:t>
            </a:r>
            <a:r>
              <a:rPr sz="1500" b="1" dirty="0">
                <a:latin typeface="Arial"/>
                <a:cs typeface="Arial"/>
              </a:rPr>
              <a:t> </a:t>
            </a:r>
            <a:r>
              <a:rPr sz="1500" b="1" spc="-50" dirty="0" smtClean="0">
                <a:latin typeface="Arial"/>
                <a:cs typeface="Arial"/>
              </a:rPr>
              <a:t>v</a:t>
            </a:r>
            <a:r>
              <a:rPr sz="1500" b="1" spc="-10" dirty="0" smtClean="0">
                <a:latin typeface="Arial"/>
                <a:cs typeface="Arial"/>
              </a:rPr>
              <a:t>ac</a:t>
            </a:r>
            <a:r>
              <a:rPr sz="1500" b="1" spc="-15" dirty="0" smtClean="0">
                <a:latin typeface="Arial"/>
                <a:cs typeface="Arial"/>
              </a:rPr>
              <a:t>uum</a:t>
            </a:r>
            <a:endParaRPr lang="en-US" sz="1500" b="1" spc="-15" dirty="0" smtClean="0">
              <a:latin typeface="Arial"/>
              <a:cs typeface="Arial"/>
            </a:endParaRPr>
          </a:p>
          <a:p>
            <a:pPr marL="12700" indent="0">
              <a:lnSpc>
                <a:spcPct val="100000"/>
              </a:lnSpc>
              <a:buNone/>
              <a:tabLst>
                <a:tab pos="356235" algn="l"/>
              </a:tabLst>
            </a:pPr>
            <a:endParaRPr sz="15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1500" b="1" spc="-15" dirty="0">
                <a:latin typeface="Arial"/>
                <a:cs typeface="Arial"/>
              </a:rPr>
              <a:t>Ph</a:t>
            </a:r>
            <a:r>
              <a:rPr sz="1500" b="1" spc="-10" dirty="0">
                <a:latin typeface="Arial"/>
                <a:cs typeface="Arial"/>
              </a:rPr>
              <a:t>ase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1</a:t>
            </a:r>
            <a:r>
              <a:rPr sz="1500" b="1" spc="1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kit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in</a:t>
            </a:r>
            <a:r>
              <a:rPr sz="1500" b="1" spc="15" dirty="0">
                <a:latin typeface="Arial"/>
                <a:cs typeface="Arial"/>
              </a:rPr>
              <a:t> </a:t>
            </a:r>
            <a:r>
              <a:rPr sz="1500" b="1" spc="-15" dirty="0">
                <a:latin typeface="Arial"/>
                <a:cs typeface="Arial"/>
              </a:rPr>
              <a:t>p</a:t>
            </a:r>
            <a:r>
              <a:rPr sz="1500" b="1" spc="-10" dirty="0">
                <a:latin typeface="Arial"/>
                <a:cs typeface="Arial"/>
              </a:rPr>
              <a:t>r</a:t>
            </a:r>
            <a:r>
              <a:rPr sz="1500" b="1" spc="-15" dirty="0">
                <a:latin typeface="Arial"/>
                <a:cs typeface="Arial"/>
              </a:rPr>
              <a:t>odu</a:t>
            </a:r>
            <a:r>
              <a:rPr sz="1500" b="1" spc="-10" dirty="0">
                <a:latin typeface="Arial"/>
                <a:cs typeface="Arial"/>
              </a:rPr>
              <a:t>c</a:t>
            </a:r>
            <a:r>
              <a:rPr sz="1500" b="1" spc="-15" dirty="0">
                <a:latin typeface="Arial"/>
                <a:cs typeface="Arial"/>
              </a:rPr>
              <a:t>t</a:t>
            </a:r>
            <a:r>
              <a:rPr sz="1500" b="1" spc="-5" dirty="0">
                <a:latin typeface="Arial"/>
                <a:cs typeface="Arial"/>
              </a:rPr>
              <a:t>i</a:t>
            </a:r>
            <a:r>
              <a:rPr sz="1500" b="1" spc="-15" dirty="0">
                <a:latin typeface="Arial"/>
                <a:cs typeface="Arial"/>
              </a:rPr>
              <a:t>o</a:t>
            </a:r>
            <a:r>
              <a:rPr sz="1500" b="1" spc="-10" dirty="0">
                <a:latin typeface="Arial"/>
                <a:cs typeface="Arial"/>
              </a:rPr>
              <a:t>n</a:t>
            </a:r>
            <a:r>
              <a:rPr sz="1500" b="1" spc="30" dirty="0">
                <a:latin typeface="Arial"/>
                <a:cs typeface="Arial"/>
              </a:rPr>
              <a:t> </a:t>
            </a:r>
            <a:r>
              <a:rPr sz="1500" b="1" spc="-15" dirty="0">
                <a:latin typeface="Arial"/>
                <a:cs typeface="Arial"/>
              </a:rPr>
              <a:t>fo</a:t>
            </a:r>
            <a:r>
              <a:rPr sz="1500" b="1" spc="-10" dirty="0">
                <a:latin typeface="Arial"/>
                <a:cs typeface="Arial"/>
              </a:rPr>
              <a:t>r</a:t>
            </a:r>
            <a:r>
              <a:rPr sz="1500" b="1" spc="2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exis</a:t>
            </a:r>
            <a:r>
              <a:rPr sz="1500" b="1" spc="-15" dirty="0">
                <a:latin typeface="Arial"/>
                <a:cs typeface="Arial"/>
              </a:rPr>
              <a:t>t</a:t>
            </a:r>
            <a:r>
              <a:rPr sz="1500" b="1" spc="-5" dirty="0">
                <a:latin typeface="Arial"/>
                <a:cs typeface="Arial"/>
              </a:rPr>
              <a:t>i</a:t>
            </a:r>
            <a:r>
              <a:rPr sz="1500" b="1" spc="-15" dirty="0">
                <a:latin typeface="Arial"/>
                <a:cs typeface="Arial"/>
              </a:rPr>
              <a:t>n</a:t>
            </a:r>
            <a:r>
              <a:rPr sz="1500" b="1" spc="-10" dirty="0">
                <a:latin typeface="Arial"/>
                <a:cs typeface="Arial"/>
              </a:rPr>
              <a:t>g</a:t>
            </a:r>
            <a:r>
              <a:rPr sz="1500" b="1" spc="15" dirty="0">
                <a:latin typeface="Arial"/>
                <a:cs typeface="Arial"/>
              </a:rPr>
              <a:t> </a:t>
            </a:r>
            <a:r>
              <a:rPr sz="1500" b="1" spc="-15" dirty="0">
                <a:latin typeface="Arial"/>
                <a:cs typeface="Arial"/>
              </a:rPr>
              <a:t>b</a:t>
            </a:r>
            <a:r>
              <a:rPr sz="1500" b="1" spc="-10" dirty="0">
                <a:latin typeface="Arial"/>
                <a:cs typeface="Arial"/>
              </a:rPr>
              <a:t>la</a:t>
            </a:r>
            <a:r>
              <a:rPr sz="1500" b="1" spc="-15" dirty="0">
                <a:latin typeface="Arial"/>
                <a:cs typeface="Arial"/>
              </a:rPr>
              <a:t>d</a:t>
            </a:r>
            <a:r>
              <a:rPr sz="1500" b="1" spc="-10" dirty="0">
                <a:latin typeface="Arial"/>
                <a:cs typeface="Arial"/>
              </a:rPr>
              <a:t>es</a:t>
            </a:r>
            <a:r>
              <a:rPr sz="1500" b="1" spc="2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a</a:t>
            </a:r>
            <a:r>
              <a:rPr sz="1500" b="1" spc="-15" dirty="0">
                <a:latin typeface="Arial"/>
                <a:cs typeface="Arial"/>
              </a:rPr>
              <a:t>nd</a:t>
            </a:r>
            <a:r>
              <a:rPr sz="1500" b="1" spc="-10" dirty="0">
                <a:latin typeface="Arial"/>
                <a:cs typeface="Arial"/>
              </a:rPr>
              <a:t> </a:t>
            </a:r>
            <a:endParaRPr lang="en-US" sz="1500" b="1" spc="-10" dirty="0" smtClean="0">
              <a:latin typeface="Arial"/>
              <a:cs typeface="Arial"/>
            </a:endParaRPr>
          </a:p>
          <a:p>
            <a:pPr marL="12700" marR="5080" indent="0">
              <a:lnSpc>
                <a:spcPct val="100000"/>
              </a:lnSpc>
              <a:buNone/>
              <a:tabLst>
                <a:tab pos="356235" algn="l"/>
              </a:tabLst>
            </a:pPr>
            <a:r>
              <a:rPr lang="en-US" sz="1500" spc="-10" dirty="0">
                <a:latin typeface="Arial"/>
                <a:cs typeface="Arial"/>
              </a:rPr>
              <a:t>	</a:t>
            </a:r>
            <a:r>
              <a:rPr sz="1500" b="1" spc="-10" dirty="0" smtClean="0">
                <a:latin typeface="Arial"/>
                <a:cs typeface="Arial"/>
              </a:rPr>
              <a:t>sec</a:t>
            </a:r>
            <a:r>
              <a:rPr sz="1500" b="1" spc="-15" dirty="0" smtClean="0">
                <a:latin typeface="Arial"/>
                <a:cs typeface="Arial"/>
              </a:rPr>
              <a:t>ond</a:t>
            </a:r>
            <a:r>
              <a:rPr sz="1500" b="1" spc="-10" dirty="0" smtClean="0">
                <a:latin typeface="Arial"/>
                <a:cs typeface="Arial"/>
              </a:rPr>
              <a:t>ary</a:t>
            </a:r>
            <a:r>
              <a:rPr sz="1500" b="1" spc="10" dirty="0" smtClean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c</a:t>
            </a:r>
            <a:r>
              <a:rPr sz="1500" b="1" spc="-20" dirty="0">
                <a:latin typeface="Arial"/>
                <a:cs typeface="Arial"/>
              </a:rPr>
              <a:t>ompo</a:t>
            </a:r>
            <a:r>
              <a:rPr sz="1500" b="1" spc="-10" dirty="0">
                <a:latin typeface="Arial"/>
                <a:cs typeface="Arial"/>
              </a:rPr>
              <a:t>si</a:t>
            </a:r>
            <a:r>
              <a:rPr sz="1500" b="1" spc="-15" dirty="0">
                <a:latin typeface="Arial"/>
                <a:cs typeface="Arial"/>
              </a:rPr>
              <a:t>t</a:t>
            </a:r>
            <a:r>
              <a:rPr sz="1500" b="1" spc="-10" dirty="0">
                <a:latin typeface="Arial"/>
                <a:cs typeface="Arial"/>
              </a:rPr>
              <a:t>e</a:t>
            </a:r>
            <a:r>
              <a:rPr sz="1500" b="1" spc="35" dirty="0">
                <a:latin typeface="Arial"/>
                <a:cs typeface="Arial"/>
              </a:rPr>
              <a:t> </a:t>
            </a:r>
            <a:r>
              <a:rPr sz="1500" b="1" spc="-10" dirty="0" smtClean="0">
                <a:latin typeface="Arial"/>
                <a:cs typeface="Arial"/>
              </a:rPr>
              <a:t>s</a:t>
            </a:r>
            <a:r>
              <a:rPr sz="1500" b="1" spc="-15" dirty="0" smtClean="0">
                <a:latin typeface="Arial"/>
                <a:cs typeface="Arial"/>
              </a:rPr>
              <a:t>t</a:t>
            </a:r>
            <a:r>
              <a:rPr sz="1500" b="1" spc="-10" dirty="0" smtClean="0">
                <a:latin typeface="Arial"/>
                <a:cs typeface="Arial"/>
              </a:rPr>
              <a:t>r</a:t>
            </a:r>
            <a:r>
              <a:rPr sz="1500" b="1" spc="-15" dirty="0" smtClean="0">
                <a:latin typeface="Arial"/>
                <a:cs typeface="Arial"/>
              </a:rPr>
              <a:t>u</a:t>
            </a:r>
            <a:r>
              <a:rPr sz="1500" b="1" spc="-10" dirty="0" smtClean="0">
                <a:latin typeface="Arial"/>
                <a:cs typeface="Arial"/>
              </a:rPr>
              <a:t>c</a:t>
            </a:r>
            <a:r>
              <a:rPr sz="1500" b="1" spc="-15" dirty="0" smtClean="0">
                <a:latin typeface="Arial"/>
                <a:cs typeface="Arial"/>
              </a:rPr>
              <a:t>tu</a:t>
            </a:r>
            <a:r>
              <a:rPr sz="1500" b="1" spc="-10" dirty="0" smtClean="0">
                <a:latin typeface="Arial"/>
                <a:cs typeface="Arial"/>
              </a:rPr>
              <a:t>re</a:t>
            </a:r>
            <a:endParaRPr lang="en-US" sz="1500" b="1" spc="-10" dirty="0" smtClean="0">
              <a:latin typeface="Arial"/>
              <a:cs typeface="Arial"/>
            </a:endParaRPr>
          </a:p>
          <a:p>
            <a:pPr marL="355600" marR="2816225">
              <a:spcBef>
                <a:spcPts val="370"/>
              </a:spcBef>
              <a:buFont typeface="Arial"/>
              <a:buChar char="•"/>
              <a:tabLst>
                <a:tab pos="356235" algn="l"/>
              </a:tabLst>
            </a:pPr>
            <a:r>
              <a:rPr lang="en-US" sz="1500" spc="-15" dirty="0">
                <a:cs typeface="Arial"/>
              </a:rPr>
              <a:t>Ph</a:t>
            </a:r>
            <a:r>
              <a:rPr lang="en-US" sz="1500" spc="-10" dirty="0">
                <a:cs typeface="Arial"/>
              </a:rPr>
              <a:t>ase</a:t>
            </a:r>
            <a:r>
              <a:rPr lang="en-US" sz="1500" spc="-5" dirty="0">
                <a:cs typeface="Arial"/>
              </a:rPr>
              <a:t> </a:t>
            </a:r>
            <a:r>
              <a:rPr lang="en-US" sz="1500" spc="-10" dirty="0">
                <a:cs typeface="Arial"/>
              </a:rPr>
              <a:t>2</a:t>
            </a:r>
            <a:r>
              <a:rPr lang="en-US" sz="1500" spc="10" dirty="0">
                <a:cs typeface="Arial"/>
              </a:rPr>
              <a:t> </a:t>
            </a:r>
            <a:r>
              <a:rPr lang="en-US" sz="1500" spc="-10" dirty="0">
                <a:cs typeface="Arial"/>
              </a:rPr>
              <a:t>kit</a:t>
            </a:r>
            <a:r>
              <a:rPr lang="en-US" sz="1500" spc="5" dirty="0">
                <a:cs typeface="Arial"/>
              </a:rPr>
              <a:t> </a:t>
            </a:r>
            <a:r>
              <a:rPr lang="en-US" sz="1500" spc="-15" dirty="0">
                <a:cs typeface="Arial"/>
              </a:rPr>
              <a:t>b</a:t>
            </a:r>
            <a:r>
              <a:rPr lang="en-US" sz="1500" spc="-10" dirty="0">
                <a:cs typeface="Arial"/>
              </a:rPr>
              <a:t>ei</a:t>
            </a:r>
            <a:r>
              <a:rPr lang="en-US" sz="1500" spc="-15" dirty="0">
                <a:cs typeface="Arial"/>
              </a:rPr>
              <a:t>n</a:t>
            </a:r>
            <a:r>
              <a:rPr lang="en-US" sz="1500" spc="-10" dirty="0">
                <a:cs typeface="Arial"/>
              </a:rPr>
              <a:t>g</a:t>
            </a:r>
            <a:r>
              <a:rPr lang="en-US" sz="1500" spc="20" dirty="0">
                <a:cs typeface="Arial"/>
              </a:rPr>
              <a:t> </a:t>
            </a:r>
            <a:r>
              <a:rPr lang="en-US" sz="1500" spc="-15" dirty="0" smtClean="0">
                <a:cs typeface="Arial"/>
              </a:rPr>
              <a:t>d</a:t>
            </a:r>
            <a:r>
              <a:rPr lang="en-US" sz="1500" spc="-10" dirty="0" smtClean="0">
                <a:cs typeface="Arial"/>
              </a:rPr>
              <a:t>e</a:t>
            </a:r>
            <a:r>
              <a:rPr lang="en-US" sz="1500" spc="-50" dirty="0" smtClean="0">
                <a:cs typeface="Arial"/>
              </a:rPr>
              <a:t>v</a:t>
            </a:r>
            <a:r>
              <a:rPr lang="en-US" sz="1500" spc="-10" dirty="0" smtClean="0">
                <a:cs typeface="Arial"/>
              </a:rPr>
              <a:t>el</a:t>
            </a:r>
            <a:r>
              <a:rPr lang="en-US" sz="1500" spc="-15" dirty="0" smtClean="0">
                <a:cs typeface="Arial"/>
              </a:rPr>
              <a:t>op</a:t>
            </a:r>
            <a:r>
              <a:rPr lang="en-US" sz="1500" spc="-10" dirty="0" smtClean="0">
                <a:cs typeface="Arial"/>
              </a:rPr>
              <a:t>ed</a:t>
            </a:r>
            <a:r>
              <a:rPr lang="en-US" sz="1500" spc="55" dirty="0" smtClean="0">
                <a:cs typeface="Arial"/>
              </a:rPr>
              <a:t> </a:t>
            </a:r>
            <a:r>
              <a:rPr lang="en-US" sz="1500" spc="-15" dirty="0" smtClean="0">
                <a:cs typeface="Arial"/>
              </a:rPr>
              <a:t>fo</a:t>
            </a:r>
            <a:r>
              <a:rPr lang="en-US" sz="1500" spc="-10" dirty="0" smtClean="0">
                <a:cs typeface="Arial"/>
              </a:rPr>
              <a:t>r</a:t>
            </a:r>
            <a:r>
              <a:rPr lang="en-US" sz="1500" spc="25" dirty="0" smtClean="0">
                <a:cs typeface="Arial"/>
              </a:rPr>
              <a:t> </a:t>
            </a:r>
            <a:r>
              <a:rPr lang="en-US" sz="1500" spc="-10" dirty="0">
                <a:cs typeface="Arial"/>
              </a:rPr>
              <a:t>car</a:t>
            </a:r>
            <a:r>
              <a:rPr lang="en-US" sz="1500" spc="-15" dirty="0">
                <a:cs typeface="Arial"/>
              </a:rPr>
              <a:t>bo</a:t>
            </a:r>
            <a:r>
              <a:rPr lang="en-US" sz="1500" spc="-10" dirty="0">
                <a:cs typeface="Arial"/>
              </a:rPr>
              <a:t>n</a:t>
            </a:r>
            <a:r>
              <a:rPr lang="en-US" sz="1500" spc="5" dirty="0">
                <a:cs typeface="Arial"/>
              </a:rPr>
              <a:t> </a:t>
            </a:r>
            <a:r>
              <a:rPr lang="en-US" sz="1500" spc="-15" dirty="0">
                <a:cs typeface="Arial"/>
              </a:rPr>
              <a:t>f</a:t>
            </a:r>
            <a:r>
              <a:rPr lang="en-US" sz="1500" spc="-5" dirty="0">
                <a:cs typeface="Arial"/>
              </a:rPr>
              <a:t>i</a:t>
            </a:r>
            <a:r>
              <a:rPr lang="en-US" sz="1500" spc="-15" dirty="0">
                <a:cs typeface="Arial"/>
              </a:rPr>
              <a:t>b</a:t>
            </a:r>
            <a:r>
              <a:rPr lang="en-US" sz="1500" spc="-10" dirty="0">
                <a:cs typeface="Arial"/>
              </a:rPr>
              <a:t>er</a:t>
            </a:r>
            <a:r>
              <a:rPr lang="en-US" sz="1500" spc="-5" dirty="0">
                <a:cs typeface="Arial"/>
              </a:rPr>
              <a:t> </a:t>
            </a:r>
            <a:r>
              <a:rPr lang="en-US" sz="1500" spc="-15" dirty="0">
                <a:cs typeface="Arial"/>
              </a:rPr>
              <a:t>p</a:t>
            </a:r>
            <a:r>
              <a:rPr lang="en-US" sz="1500" spc="-10" dirty="0">
                <a:cs typeface="Arial"/>
              </a:rPr>
              <a:t>ri</a:t>
            </a:r>
            <a:r>
              <a:rPr lang="en-US" sz="1500" spc="-20" dirty="0">
                <a:cs typeface="Arial"/>
              </a:rPr>
              <a:t>m</a:t>
            </a:r>
            <a:r>
              <a:rPr lang="en-US" sz="1500" spc="-10" dirty="0">
                <a:cs typeface="Arial"/>
              </a:rPr>
              <a:t>ary</a:t>
            </a:r>
            <a:r>
              <a:rPr lang="en-US" sz="1500" spc="20" dirty="0">
                <a:cs typeface="Arial"/>
              </a:rPr>
              <a:t> </a:t>
            </a:r>
            <a:r>
              <a:rPr lang="en-US" sz="1500" spc="-10" dirty="0">
                <a:cs typeface="Arial"/>
              </a:rPr>
              <a:t>s</a:t>
            </a:r>
            <a:r>
              <a:rPr lang="en-US" sz="1500" spc="-15" dirty="0">
                <a:cs typeface="Arial"/>
              </a:rPr>
              <a:t>t</a:t>
            </a:r>
            <a:r>
              <a:rPr lang="en-US" sz="1500" spc="-10" dirty="0">
                <a:cs typeface="Arial"/>
              </a:rPr>
              <a:t>r</a:t>
            </a:r>
            <a:r>
              <a:rPr lang="en-US" sz="1500" spc="-15" dirty="0">
                <a:cs typeface="Arial"/>
              </a:rPr>
              <a:t>u</a:t>
            </a:r>
            <a:r>
              <a:rPr lang="en-US" sz="1500" spc="-10" dirty="0">
                <a:cs typeface="Arial"/>
              </a:rPr>
              <a:t>c</a:t>
            </a:r>
            <a:r>
              <a:rPr lang="en-US" sz="1500" spc="-15" dirty="0">
                <a:cs typeface="Arial"/>
              </a:rPr>
              <a:t>tu</a:t>
            </a:r>
            <a:r>
              <a:rPr lang="en-US" sz="1500" spc="-10" dirty="0">
                <a:cs typeface="Arial"/>
              </a:rPr>
              <a:t>re</a:t>
            </a:r>
            <a:endParaRPr lang="en-US" sz="1500" dirty="0">
              <a:cs typeface="Arial"/>
            </a:endParaRPr>
          </a:p>
          <a:p>
            <a:pPr marL="469265" marR="2651125" indent="0">
              <a:lnSpc>
                <a:spcPct val="100000"/>
              </a:lnSpc>
              <a:spcBef>
                <a:spcPts val="384"/>
              </a:spcBef>
              <a:buNone/>
              <a:tabLst>
                <a:tab pos="756285" algn="l"/>
              </a:tabLst>
            </a:pPr>
            <a:r>
              <a:rPr lang="en-US" sz="1500" spc="-10" dirty="0">
                <a:cs typeface="Arial"/>
              </a:rPr>
              <a:t>–	</a:t>
            </a:r>
            <a:r>
              <a:rPr lang="en-US" sz="1500" spc="-15" dirty="0">
                <a:cs typeface="Arial"/>
              </a:rPr>
              <a:t>Mech</a:t>
            </a:r>
            <a:r>
              <a:rPr lang="en-US" sz="1500" spc="-10" dirty="0">
                <a:cs typeface="Arial"/>
              </a:rPr>
              <a:t>a</a:t>
            </a:r>
            <a:r>
              <a:rPr lang="en-US" sz="1500" spc="-15" dirty="0">
                <a:cs typeface="Arial"/>
              </a:rPr>
              <a:t>n</a:t>
            </a:r>
            <a:r>
              <a:rPr lang="en-US" sz="1500" spc="-10" dirty="0">
                <a:cs typeface="Arial"/>
              </a:rPr>
              <a:t>ically</a:t>
            </a:r>
            <a:r>
              <a:rPr lang="en-US" sz="1500" spc="35" dirty="0">
                <a:cs typeface="Arial"/>
              </a:rPr>
              <a:t> </a:t>
            </a:r>
            <a:r>
              <a:rPr lang="en-US" sz="1500" spc="-15" dirty="0">
                <a:cs typeface="Arial"/>
              </a:rPr>
              <a:t>f</a:t>
            </a:r>
            <a:r>
              <a:rPr lang="en-US" sz="1500" spc="-10" dirty="0">
                <a:cs typeface="Arial"/>
              </a:rPr>
              <a:t>as</a:t>
            </a:r>
            <a:r>
              <a:rPr lang="en-US" sz="1500" spc="-15" dirty="0">
                <a:cs typeface="Arial"/>
              </a:rPr>
              <a:t>t</a:t>
            </a:r>
            <a:r>
              <a:rPr lang="en-US" sz="1500" spc="-10" dirty="0">
                <a:cs typeface="Arial"/>
              </a:rPr>
              <a:t>e</a:t>
            </a:r>
            <a:r>
              <a:rPr lang="en-US" sz="1500" spc="-15" dirty="0">
                <a:cs typeface="Arial"/>
              </a:rPr>
              <a:t>n</a:t>
            </a:r>
            <a:r>
              <a:rPr lang="en-US" sz="1500" spc="-10" dirty="0">
                <a:cs typeface="Arial"/>
              </a:rPr>
              <a:t>ed</a:t>
            </a:r>
            <a:r>
              <a:rPr lang="en-US" sz="1500" spc="20" dirty="0">
                <a:cs typeface="Arial"/>
              </a:rPr>
              <a:t> </a:t>
            </a:r>
            <a:r>
              <a:rPr lang="en-US" sz="1500" spc="-20" dirty="0">
                <a:cs typeface="Arial"/>
              </a:rPr>
              <a:t>m</a:t>
            </a:r>
            <a:r>
              <a:rPr lang="en-US" sz="1500" spc="-10" dirty="0">
                <a:cs typeface="Arial"/>
              </a:rPr>
              <a:t>e</a:t>
            </a:r>
            <a:r>
              <a:rPr lang="en-US" sz="1500" spc="-15" dirty="0">
                <a:cs typeface="Arial"/>
              </a:rPr>
              <a:t>t</a:t>
            </a:r>
            <a:r>
              <a:rPr lang="en-US" sz="1500" spc="-10" dirty="0">
                <a:cs typeface="Arial"/>
              </a:rPr>
              <a:t>allic</a:t>
            </a:r>
            <a:r>
              <a:rPr lang="en-US" sz="1500" spc="45" dirty="0">
                <a:cs typeface="Arial"/>
              </a:rPr>
              <a:t> </a:t>
            </a:r>
            <a:r>
              <a:rPr lang="en-US" sz="1500" spc="-15" dirty="0">
                <a:cs typeface="Arial"/>
              </a:rPr>
              <a:t>p</a:t>
            </a:r>
            <a:r>
              <a:rPr lang="en-US" sz="1500" spc="-10" dirty="0">
                <a:cs typeface="Arial"/>
              </a:rPr>
              <a:t>a</a:t>
            </a:r>
            <a:r>
              <a:rPr lang="en-US" sz="1500" spc="-15" dirty="0">
                <a:cs typeface="Arial"/>
              </a:rPr>
              <a:t>t</a:t>
            </a:r>
            <a:r>
              <a:rPr lang="en-US" sz="1500" spc="-10" dirty="0">
                <a:cs typeface="Arial"/>
              </a:rPr>
              <a:t>c</a:t>
            </a:r>
            <a:r>
              <a:rPr lang="en-US" sz="1500" spc="-15" dirty="0">
                <a:cs typeface="Arial"/>
              </a:rPr>
              <a:t>h</a:t>
            </a:r>
            <a:r>
              <a:rPr lang="en-US" sz="1500" spc="-10" dirty="0">
                <a:cs typeface="Arial"/>
              </a:rPr>
              <a:t>es</a:t>
            </a:r>
            <a:r>
              <a:rPr lang="en-US" sz="1500" spc="10" dirty="0">
                <a:cs typeface="Arial"/>
              </a:rPr>
              <a:t> </a:t>
            </a:r>
            <a:r>
              <a:rPr lang="en-US" sz="1500" spc="-15" dirty="0">
                <a:cs typeface="Arial"/>
              </a:rPr>
              <a:t>t</a:t>
            </a:r>
            <a:r>
              <a:rPr lang="en-US" sz="1500" spc="-10" dirty="0">
                <a:cs typeface="Arial"/>
              </a:rPr>
              <a:t>o</a:t>
            </a:r>
            <a:r>
              <a:rPr lang="en-US" sz="1500" spc="-5" dirty="0">
                <a:cs typeface="Arial"/>
              </a:rPr>
              <a:t> </a:t>
            </a:r>
            <a:r>
              <a:rPr lang="en-US" sz="1500" spc="-20" dirty="0">
                <a:cs typeface="Arial"/>
              </a:rPr>
              <a:t>m</a:t>
            </a:r>
            <a:r>
              <a:rPr lang="en-US" sz="1500" spc="-10" dirty="0">
                <a:cs typeface="Arial"/>
              </a:rPr>
              <a:t>ee</a:t>
            </a:r>
            <a:r>
              <a:rPr lang="en-US" sz="1500" spc="-15" dirty="0">
                <a:cs typeface="Arial"/>
              </a:rPr>
              <a:t>t</a:t>
            </a:r>
            <a:r>
              <a:rPr lang="en-US" sz="1500" spc="-5" dirty="0">
                <a:cs typeface="Arial"/>
              </a:rPr>
              <a:t>i</a:t>
            </a:r>
            <a:r>
              <a:rPr lang="en-US" sz="1500" spc="-15" dirty="0">
                <a:cs typeface="Arial"/>
              </a:rPr>
              <a:t>n</a:t>
            </a:r>
            <a:r>
              <a:rPr lang="en-US" sz="1500" spc="-10" dirty="0">
                <a:cs typeface="Arial"/>
              </a:rPr>
              <a:t>g</a:t>
            </a:r>
            <a:r>
              <a:rPr lang="en-US" sz="1500" spc="30" dirty="0">
                <a:cs typeface="Arial"/>
              </a:rPr>
              <a:t> </a:t>
            </a:r>
            <a:r>
              <a:rPr lang="en-US" sz="1500" spc="-10" dirty="0">
                <a:cs typeface="Arial"/>
              </a:rPr>
              <a:t>45</a:t>
            </a:r>
            <a:r>
              <a:rPr lang="en-US" sz="1500" spc="-5" dirty="0">
                <a:cs typeface="Arial"/>
              </a:rPr>
              <a:t> </a:t>
            </a:r>
            <a:r>
              <a:rPr lang="en-US" sz="1500" spc="-20" dirty="0">
                <a:cs typeface="Arial"/>
              </a:rPr>
              <a:t>m</a:t>
            </a:r>
            <a:r>
              <a:rPr lang="en-US" sz="1500" spc="-5" dirty="0">
                <a:cs typeface="Arial"/>
              </a:rPr>
              <a:t>i</a:t>
            </a:r>
            <a:r>
              <a:rPr lang="en-US" sz="1500" spc="-15" dirty="0">
                <a:cs typeface="Arial"/>
              </a:rPr>
              <a:t>nut</a:t>
            </a:r>
            <a:r>
              <a:rPr lang="en-US" sz="1500" spc="-10" dirty="0">
                <a:cs typeface="Arial"/>
              </a:rPr>
              <a:t>e</a:t>
            </a:r>
            <a:r>
              <a:rPr lang="en-US" sz="1500" spc="35" dirty="0">
                <a:cs typeface="Arial"/>
              </a:rPr>
              <a:t> </a:t>
            </a:r>
            <a:r>
              <a:rPr lang="en-US" sz="1500" spc="-10" dirty="0">
                <a:cs typeface="Arial"/>
              </a:rPr>
              <a:t>re</a:t>
            </a:r>
            <a:r>
              <a:rPr lang="en-US" sz="1500" spc="-15" dirty="0">
                <a:cs typeface="Arial"/>
              </a:rPr>
              <a:t>p</a:t>
            </a:r>
            <a:r>
              <a:rPr lang="en-US" sz="1500" spc="-10" dirty="0">
                <a:cs typeface="Arial"/>
              </a:rPr>
              <a:t>air</a:t>
            </a:r>
            <a:r>
              <a:rPr lang="en-US" sz="1500" spc="25" dirty="0">
                <a:cs typeface="Arial"/>
              </a:rPr>
              <a:t> </a:t>
            </a:r>
            <a:r>
              <a:rPr lang="en-US" sz="1500" spc="-10" dirty="0">
                <a:cs typeface="Arial"/>
              </a:rPr>
              <a:t>re</a:t>
            </a:r>
            <a:r>
              <a:rPr lang="en-US" sz="1500" spc="-15" dirty="0">
                <a:cs typeface="Arial"/>
              </a:rPr>
              <a:t>qu</a:t>
            </a:r>
            <a:r>
              <a:rPr lang="en-US" sz="1500" spc="-10" dirty="0">
                <a:cs typeface="Arial"/>
              </a:rPr>
              <a:t>ire</a:t>
            </a:r>
            <a:r>
              <a:rPr lang="en-US" sz="1500" spc="-20" dirty="0">
                <a:cs typeface="Arial"/>
              </a:rPr>
              <a:t>m</a:t>
            </a:r>
            <a:r>
              <a:rPr lang="en-US" sz="1500" spc="-10" dirty="0">
                <a:cs typeface="Arial"/>
              </a:rPr>
              <a:t>e</a:t>
            </a:r>
            <a:r>
              <a:rPr lang="en-US" sz="1500" spc="-15" dirty="0">
                <a:cs typeface="Arial"/>
              </a:rPr>
              <a:t>n</a:t>
            </a:r>
            <a:r>
              <a:rPr lang="en-US" sz="1500" spc="-10" dirty="0">
                <a:cs typeface="Arial"/>
              </a:rPr>
              <a:t>t</a:t>
            </a:r>
            <a:endParaRPr lang="en-US" sz="1500" dirty="0">
              <a:cs typeface="Arial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9"/>
          <p:cNvSpPr/>
          <p:nvPr/>
        </p:nvSpPr>
        <p:spPr>
          <a:xfrm>
            <a:off x="5887616" y="1230029"/>
            <a:ext cx="2843814" cy="22179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6650703" y="3447946"/>
            <a:ext cx="23046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BDAR Test Panel</a:t>
            </a:r>
            <a:endParaRPr lang="en-US" sz="1100" dirty="0"/>
          </a:p>
        </p:txBody>
      </p:sp>
      <p:sp>
        <p:nvSpPr>
          <p:cNvPr id="8" name="object 4"/>
          <p:cNvSpPr/>
          <p:nvPr/>
        </p:nvSpPr>
        <p:spPr>
          <a:xfrm>
            <a:off x="5939045" y="3958031"/>
            <a:ext cx="2604017" cy="19694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1333135" y="4397410"/>
            <a:ext cx="3160775" cy="1767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114604" y="6165249"/>
            <a:ext cx="23046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Composite BDAR Kit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5939045" y="5921195"/>
            <a:ext cx="2792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-15" dirty="0">
                <a:latin typeface="Arial"/>
                <a:cs typeface="Arial"/>
              </a:rPr>
              <a:t>Pr</a:t>
            </a:r>
            <a:r>
              <a:rPr lang="en-US" sz="1100" spc="-5" dirty="0">
                <a:latin typeface="Arial"/>
                <a:cs typeface="Arial"/>
              </a:rPr>
              <a:t>otot</a:t>
            </a:r>
            <a:r>
              <a:rPr lang="en-US" sz="1100" spc="-25" dirty="0">
                <a:latin typeface="Arial"/>
                <a:cs typeface="Arial"/>
              </a:rPr>
              <a:t>y</a:t>
            </a:r>
            <a:r>
              <a:rPr lang="en-US" sz="1100" spc="-10" dirty="0">
                <a:latin typeface="Arial"/>
                <a:cs typeface="Arial"/>
              </a:rPr>
              <a:t>pe</a:t>
            </a:r>
            <a:r>
              <a:rPr lang="en-US" sz="1100" spc="5" dirty="0">
                <a:latin typeface="Arial"/>
                <a:cs typeface="Arial"/>
              </a:rPr>
              <a:t> </a:t>
            </a:r>
            <a:r>
              <a:rPr lang="en-US" sz="1100" spc="-10" dirty="0">
                <a:latin typeface="Arial"/>
                <a:cs typeface="Arial"/>
              </a:rPr>
              <a:t>b</a:t>
            </a:r>
            <a:r>
              <a:rPr lang="en-US" sz="1100" spc="-15" dirty="0">
                <a:latin typeface="Arial"/>
                <a:cs typeface="Arial"/>
              </a:rPr>
              <a:t>a</a:t>
            </a:r>
            <a:r>
              <a:rPr lang="en-US" sz="1100" spc="-5" dirty="0">
                <a:latin typeface="Arial"/>
                <a:cs typeface="Arial"/>
              </a:rPr>
              <a:t>tt</a:t>
            </a:r>
            <a:r>
              <a:rPr lang="en-US" sz="1100" spc="-10" dirty="0">
                <a:latin typeface="Arial"/>
                <a:cs typeface="Arial"/>
              </a:rPr>
              <a:t>ery</a:t>
            </a:r>
            <a:r>
              <a:rPr lang="en-US" sz="1100" spc="-5" dirty="0">
                <a:latin typeface="Arial"/>
                <a:cs typeface="Arial"/>
              </a:rPr>
              <a:t> </a:t>
            </a:r>
            <a:r>
              <a:rPr lang="en-US" sz="1100" spc="-10" dirty="0">
                <a:latin typeface="Arial"/>
                <a:cs typeface="Arial"/>
              </a:rPr>
              <a:t>po</a:t>
            </a:r>
            <a:r>
              <a:rPr lang="en-US" sz="1100" dirty="0">
                <a:latin typeface="Arial"/>
                <a:cs typeface="Arial"/>
              </a:rPr>
              <a:t>w</a:t>
            </a:r>
            <a:r>
              <a:rPr lang="en-US" sz="1100" spc="-10" dirty="0">
                <a:latin typeface="Arial"/>
                <a:cs typeface="Arial"/>
              </a:rPr>
              <a:t>ered</a:t>
            </a:r>
            <a:r>
              <a:rPr lang="en-US" sz="1100" spc="-15" dirty="0">
                <a:latin typeface="Arial"/>
                <a:cs typeface="Arial"/>
              </a:rPr>
              <a:t> </a:t>
            </a:r>
            <a:r>
              <a:rPr lang="en-US" sz="1100" spc="-10" dirty="0">
                <a:latin typeface="Arial"/>
                <a:cs typeface="Arial"/>
              </a:rPr>
              <a:t>hot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lang="en-US" sz="1100" spc="-10" dirty="0">
                <a:latin typeface="Arial"/>
                <a:cs typeface="Arial"/>
              </a:rPr>
              <a:t>bond</a:t>
            </a:r>
            <a:r>
              <a:rPr lang="en-US" sz="1100" spc="-15" dirty="0">
                <a:latin typeface="Arial"/>
                <a:cs typeface="Arial"/>
              </a:rPr>
              <a:t>e</a:t>
            </a:r>
            <a:r>
              <a:rPr lang="en-US" sz="1100" spc="-5" dirty="0">
                <a:latin typeface="Arial"/>
                <a:cs typeface="Arial"/>
              </a:rPr>
              <a:t>r</a:t>
            </a:r>
            <a:endParaRPr lang="en-US" sz="1100" dirty="0">
              <a:latin typeface="Arial"/>
              <a:cs typeface="Arial"/>
            </a:endParaRPr>
          </a:p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33998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Repair</a:t>
            </a:r>
            <a:endParaRPr lang="en-US" dirty="0"/>
          </a:p>
        </p:txBody>
      </p:sp>
      <p:sp>
        <p:nvSpPr>
          <p:cNvPr id="8" name="object 2"/>
          <p:cNvSpPr txBox="1"/>
          <p:nvPr/>
        </p:nvSpPr>
        <p:spPr>
          <a:xfrm>
            <a:off x="497688" y="1156136"/>
            <a:ext cx="4767580" cy="2174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1800" b="1" spc="-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re</a:t>
            </a:r>
            <a:r>
              <a:rPr sz="1800" b="1" dirty="0">
                <a:latin typeface="Arial"/>
                <a:cs typeface="Arial"/>
              </a:rPr>
              <a:t>f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ig</a:t>
            </a:r>
            <a:r>
              <a:rPr sz="1800" b="1" spc="-5" dirty="0">
                <a:latin typeface="Arial"/>
                <a:cs typeface="Arial"/>
              </a:rPr>
              <a:t>era</a:t>
            </a:r>
            <a:r>
              <a:rPr sz="1800" b="1" dirty="0">
                <a:latin typeface="Arial"/>
                <a:cs typeface="Arial"/>
              </a:rPr>
              <a:t>tion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5" dirty="0">
                <a:latin typeface="Arial"/>
                <a:cs typeface="Arial"/>
              </a:rPr>
              <a:t>ra</a:t>
            </a:r>
            <a:r>
              <a:rPr sz="1800" b="1" dirty="0">
                <a:latin typeface="Arial"/>
                <a:cs typeface="Arial"/>
              </a:rPr>
              <a:t>ge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</a:t>
            </a:r>
            <a:r>
              <a:rPr sz="1800" b="1" spc="-5" dirty="0">
                <a:latin typeface="Arial"/>
                <a:cs typeface="Arial"/>
              </a:rPr>
              <a:t>re</a:t>
            </a:r>
            <a:r>
              <a:rPr sz="1800" b="1" dirty="0">
                <a:latin typeface="Arial"/>
                <a:cs typeface="Arial"/>
              </a:rPr>
              <a:t>p</a:t>
            </a:r>
            <a:r>
              <a:rPr sz="1800" b="1" spc="-5" dirty="0">
                <a:latin typeface="Arial"/>
                <a:cs typeface="Arial"/>
              </a:rPr>
              <a:t>re</a:t>
            </a:r>
            <a:r>
              <a:rPr sz="1800" b="1" dirty="0">
                <a:latin typeface="Arial"/>
                <a:cs typeface="Arial"/>
              </a:rPr>
              <a:t>gs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"/>
              </a:spcBef>
              <a:buFont typeface="Arial"/>
              <a:buChar char="•"/>
            </a:pPr>
            <a:endParaRPr sz="2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1800" b="1" dirty="0">
                <a:latin typeface="Arial"/>
                <a:cs typeface="Arial"/>
              </a:rPr>
              <a:t>Mu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t u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35" dirty="0">
                <a:latin typeface="Arial"/>
                <a:cs typeface="Arial"/>
              </a:rPr>
              <a:t>w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-15" dirty="0">
                <a:latin typeface="Arial"/>
                <a:cs typeface="Arial"/>
              </a:rPr>
              <a:t>y</a:t>
            </a:r>
            <a:r>
              <a:rPr sz="1800" b="1" dirty="0">
                <a:latin typeface="Arial"/>
                <a:cs typeface="Arial"/>
              </a:rPr>
              <a:t>-up/hot bond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re</a:t>
            </a:r>
            <a:r>
              <a:rPr sz="1800" b="1" dirty="0">
                <a:latin typeface="Arial"/>
                <a:cs typeface="Arial"/>
              </a:rPr>
              <a:t>p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s</a:t>
            </a:r>
            <a:endParaRPr sz="1800" dirty="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756920" algn="l"/>
              </a:tabLst>
            </a:pP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p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ong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nd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done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</a:t>
            </a:r>
            <a:r>
              <a:rPr sz="1800" b="1" spc="-10" dirty="0">
                <a:latin typeface="Arial"/>
                <a:cs typeface="Arial"/>
              </a:rPr>
              <a:t>as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-10" dirty="0">
                <a:latin typeface="Arial"/>
                <a:cs typeface="Arial"/>
              </a:rPr>
              <a:t>er </a:t>
            </a:r>
            <a:r>
              <a:rPr sz="1800" b="1" dirty="0">
                <a:latin typeface="Arial"/>
                <a:cs typeface="Arial"/>
              </a:rPr>
              <a:t>th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-5" dirty="0">
                <a:latin typeface="Arial"/>
                <a:cs typeface="Arial"/>
              </a:rPr>
              <a:t> c</a:t>
            </a:r>
            <a:r>
              <a:rPr sz="1800" b="1" dirty="0">
                <a:latin typeface="Arial"/>
                <a:cs typeface="Arial"/>
              </a:rPr>
              <a:t>u</a:t>
            </a:r>
            <a:r>
              <a:rPr sz="1800" b="1" spc="-5" dirty="0">
                <a:latin typeface="Arial"/>
                <a:cs typeface="Arial"/>
              </a:rPr>
              <a:t>rre</a:t>
            </a:r>
            <a:r>
              <a:rPr sz="1800" b="1" dirty="0">
                <a:latin typeface="Arial"/>
                <a:cs typeface="Arial"/>
              </a:rPr>
              <a:t>nt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re</a:t>
            </a:r>
            <a:r>
              <a:rPr sz="1800" b="1" dirty="0">
                <a:latin typeface="Arial"/>
                <a:cs typeface="Arial"/>
              </a:rPr>
              <a:t>p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ir</a:t>
            </a:r>
            <a:r>
              <a:rPr sz="1800" b="1" spc="-5" dirty="0">
                <a:latin typeface="Arial"/>
                <a:cs typeface="Arial"/>
              </a:rPr>
              <a:t> me</a:t>
            </a:r>
            <a:r>
              <a:rPr sz="1800" b="1" dirty="0">
                <a:latin typeface="Arial"/>
                <a:cs typeface="Arial"/>
              </a:rPr>
              <a:t>thods</a:t>
            </a:r>
            <a:endParaRPr sz="18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4"/>
              </a:spcBef>
              <a:buFont typeface="Arial"/>
              <a:buChar char="•"/>
            </a:pPr>
            <a:endParaRPr sz="2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b="1" spc="-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ng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-45" dirty="0">
                <a:latin typeface="Arial"/>
                <a:cs typeface="Arial"/>
              </a:rPr>
              <a:t>v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il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ble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6190488" y="3704844"/>
            <a:ext cx="1796807" cy="2386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/>
          <p:cNvSpPr/>
          <p:nvPr/>
        </p:nvSpPr>
        <p:spPr>
          <a:xfrm>
            <a:off x="5500115" y="1010411"/>
            <a:ext cx="2973323" cy="22296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 txBox="1"/>
          <p:nvPr/>
        </p:nvSpPr>
        <p:spPr>
          <a:xfrm>
            <a:off x="5928137" y="3292465"/>
            <a:ext cx="211582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865" marR="5080" indent="-50800">
              <a:lnSpc>
                <a:spcPct val="100000"/>
              </a:lnSpc>
            </a:pPr>
            <a:r>
              <a:rPr sz="1000" b="1" spc="-10" dirty="0">
                <a:latin typeface="Arial"/>
                <a:cs typeface="Arial"/>
              </a:rPr>
              <a:t>Cre</a:t>
            </a:r>
            <a:r>
              <a:rPr sz="1000" b="1" spc="0" dirty="0">
                <a:latin typeface="Arial"/>
                <a:cs typeface="Arial"/>
              </a:rPr>
              <a:t>w</a:t>
            </a:r>
            <a:r>
              <a:rPr sz="1000" b="1" spc="-10" dirty="0">
                <a:latin typeface="Arial"/>
                <a:cs typeface="Arial"/>
              </a:rPr>
              <a:t>s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repor</a:t>
            </a:r>
            <a:r>
              <a:rPr sz="1000" b="1" spc="-5" dirty="0">
                <a:latin typeface="Arial"/>
                <a:cs typeface="Arial"/>
              </a:rPr>
              <a:t>t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th</a:t>
            </a:r>
            <a:r>
              <a:rPr sz="1000" b="1" spc="-15" dirty="0">
                <a:latin typeface="Arial"/>
                <a:cs typeface="Arial"/>
              </a:rPr>
              <a:t>a</a:t>
            </a:r>
            <a:r>
              <a:rPr sz="1000" b="1" spc="-5" dirty="0">
                <a:latin typeface="Arial"/>
                <a:cs typeface="Arial"/>
              </a:rPr>
              <a:t>t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th</a:t>
            </a:r>
            <a:r>
              <a:rPr sz="1000" b="1" spc="-15" dirty="0">
                <a:latin typeface="Arial"/>
                <a:cs typeface="Arial"/>
              </a:rPr>
              <a:t>e</a:t>
            </a:r>
            <a:r>
              <a:rPr sz="1000" b="1" spc="-10" dirty="0">
                <a:latin typeface="Arial"/>
                <a:cs typeface="Arial"/>
              </a:rPr>
              <a:t>y</a:t>
            </a:r>
            <a:r>
              <a:rPr sz="1000" b="1" spc="-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ca</a:t>
            </a:r>
            <a:r>
              <a:rPr sz="1000" b="1" spc="-5" dirty="0">
                <a:latin typeface="Arial"/>
                <a:cs typeface="Arial"/>
              </a:rPr>
              <a:t>t</a:t>
            </a:r>
            <a:r>
              <a:rPr sz="1000" b="1" spc="-15" dirty="0">
                <a:latin typeface="Arial"/>
                <a:cs typeface="Arial"/>
              </a:rPr>
              <a:t>c</a:t>
            </a:r>
            <a:r>
              <a:rPr sz="1000" b="1" spc="-10" dirty="0">
                <a:latin typeface="Arial"/>
                <a:cs typeface="Arial"/>
              </a:rPr>
              <a:t>h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up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on mai</a:t>
            </a:r>
            <a:r>
              <a:rPr sz="1000" b="1" spc="-5" dirty="0">
                <a:latin typeface="Arial"/>
                <a:cs typeface="Arial"/>
              </a:rPr>
              <a:t>nt</a:t>
            </a:r>
            <a:r>
              <a:rPr sz="1000" b="1" spc="-15" dirty="0">
                <a:latin typeface="Arial"/>
                <a:cs typeface="Arial"/>
              </a:rPr>
              <a:t>e</a:t>
            </a:r>
            <a:r>
              <a:rPr sz="1000" b="1" spc="-10" dirty="0">
                <a:latin typeface="Arial"/>
                <a:cs typeface="Arial"/>
              </a:rPr>
              <a:t>n</a:t>
            </a:r>
            <a:r>
              <a:rPr sz="1000" b="1" spc="-15" dirty="0">
                <a:latin typeface="Arial"/>
                <a:cs typeface="Arial"/>
              </a:rPr>
              <a:t>a</a:t>
            </a:r>
            <a:r>
              <a:rPr sz="1000" b="1" spc="-10" dirty="0">
                <a:latin typeface="Arial"/>
                <a:cs typeface="Arial"/>
              </a:rPr>
              <a:t>n</a:t>
            </a:r>
            <a:r>
              <a:rPr sz="1000" b="1" spc="-15" dirty="0">
                <a:latin typeface="Arial"/>
                <a:cs typeface="Arial"/>
              </a:rPr>
              <a:t>c</a:t>
            </a:r>
            <a:r>
              <a:rPr sz="1000" b="1" spc="-10" dirty="0">
                <a:latin typeface="Arial"/>
                <a:cs typeface="Arial"/>
              </a:rPr>
              <a:t>e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during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sa</a:t>
            </a:r>
            <a:r>
              <a:rPr sz="1000" b="1" spc="-10" dirty="0">
                <a:latin typeface="Arial"/>
                <a:cs typeface="Arial"/>
              </a:rPr>
              <a:t>nd</a:t>
            </a:r>
            <a:r>
              <a:rPr sz="1000" b="1" spc="-15" dirty="0">
                <a:latin typeface="Arial"/>
                <a:cs typeface="Arial"/>
              </a:rPr>
              <a:t>s</a:t>
            </a:r>
            <a:r>
              <a:rPr sz="1000" b="1" spc="-5" dirty="0">
                <a:latin typeface="Arial"/>
                <a:cs typeface="Arial"/>
              </a:rPr>
              <a:t>to</a:t>
            </a:r>
            <a:r>
              <a:rPr sz="1000" b="1" spc="-10" dirty="0">
                <a:latin typeface="Arial"/>
                <a:cs typeface="Arial"/>
              </a:rPr>
              <a:t>rm</a:t>
            </a:r>
            <a:r>
              <a:rPr sz="1000" b="1" spc="-15" dirty="0">
                <a:latin typeface="Arial"/>
                <a:cs typeface="Arial"/>
              </a:rPr>
              <a:t>s</a:t>
            </a:r>
            <a:r>
              <a:rPr sz="1000" b="1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8"/>
          <p:cNvSpPr/>
          <p:nvPr/>
        </p:nvSpPr>
        <p:spPr>
          <a:xfrm>
            <a:off x="1146047" y="3648455"/>
            <a:ext cx="3425951" cy="2284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/>
          <p:nvPr/>
        </p:nvSpPr>
        <p:spPr>
          <a:xfrm>
            <a:off x="1726564" y="5986135"/>
            <a:ext cx="676402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latin typeface="Arial"/>
                <a:cs typeface="Arial"/>
              </a:rPr>
              <a:t>Inside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of</a:t>
            </a:r>
            <a:r>
              <a:rPr sz="1000" b="1" spc="1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the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c</a:t>
            </a:r>
            <a:r>
              <a:rPr sz="1000" b="1" spc="-10" dirty="0">
                <a:latin typeface="Arial"/>
                <a:cs typeface="Arial"/>
              </a:rPr>
              <a:t>omposi</a:t>
            </a:r>
            <a:r>
              <a:rPr sz="1000" b="1" spc="-5" dirty="0">
                <a:latin typeface="Arial"/>
                <a:cs typeface="Arial"/>
              </a:rPr>
              <a:t>te </a:t>
            </a:r>
            <a:r>
              <a:rPr sz="1000" b="1" spc="-15" dirty="0">
                <a:latin typeface="Arial"/>
                <a:cs typeface="Arial"/>
              </a:rPr>
              <a:t>SP</a:t>
            </a:r>
            <a:r>
              <a:rPr sz="1000" b="1" spc="-50" dirty="0">
                <a:latin typeface="Arial"/>
                <a:cs typeface="Arial"/>
              </a:rPr>
              <a:t>A</a:t>
            </a:r>
            <a:r>
              <a:rPr sz="1000" b="1" spc="-10" dirty="0">
                <a:latin typeface="Arial"/>
                <a:cs typeface="Arial"/>
              </a:rPr>
              <a:t>M</a:t>
            </a:r>
            <a:endParaRPr sz="1000">
              <a:latin typeface="Arial"/>
              <a:cs typeface="Arial"/>
            </a:endParaRPr>
          </a:p>
          <a:p>
            <a:pPr marL="4231005" marR="5080" indent="-122555">
              <a:lnSpc>
                <a:spcPct val="100000"/>
              </a:lnSpc>
              <a:spcBef>
                <a:spcPts val="240"/>
              </a:spcBef>
            </a:pPr>
            <a:r>
              <a:rPr sz="1000" b="1" spc="-10" dirty="0">
                <a:latin typeface="Arial"/>
                <a:cs typeface="Arial"/>
              </a:rPr>
              <a:t>Long pot li</a:t>
            </a:r>
            <a:r>
              <a:rPr sz="1000" b="1" spc="-5" dirty="0">
                <a:latin typeface="Arial"/>
                <a:cs typeface="Arial"/>
              </a:rPr>
              <a:t>fe </a:t>
            </a:r>
            <a:r>
              <a:rPr sz="1000" b="1" spc="-15" dirty="0">
                <a:latin typeface="Arial"/>
                <a:cs typeface="Arial"/>
              </a:rPr>
              <a:t>a</a:t>
            </a:r>
            <a:r>
              <a:rPr sz="1000" b="1" spc="-10" dirty="0">
                <a:latin typeface="Arial"/>
                <a:cs typeface="Arial"/>
              </a:rPr>
              <a:t>dhesi</a:t>
            </a:r>
            <a:r>
              <a:rPr sz="1000" b="1" dirty="0">
                <a:latin typeface="Arial"/>
                <a:cs typeface="Arial"/>
              </a:rPr>
              <a:t>v</a:t>
            </a:r>
            <a:r>
              <a:rPr sz="1000" b="1" spc="-15" dirty="0">
                <a:latin typeface="Arial"/>
                <a:cs typeface="Arial"/>
              </a:rPr>
              <a:t>e</a:t>
            </a:r>
            <a:r>
              <a:rPr sz="1000" b="1" spc="-10" dirty="0">
                <a:latin typeface="Arial"/>
                <a:cs typeface="Arial"/>
              </a:rPr>
              <a:t>s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are</a:t>
            </a:r>
            <a:r>
              <a:rPr sz="1000" b="1" spc="-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n</a:t>
            </a:r>
            <a:r>
              <a:rPr sz="1000" b="1" spc="-15" dirty="0">
                <a:latin typeface="Arial"/>
                <a:cs typeface="Arial"/>
              </a:rPr>
              <a:t>ecessar</a:t>
            </a:r>
            <a:r>
              <a:rPr sz="1000" b="1" spc="-10" dirty="0">
                <a:latin typeface="Arial"/>
                <a:cs typeface="Arial"/>
              </a:rPr>
              <a:t>y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0" dirty="0">
                <a:latin typeface="Arial"/>
                <a:cs typeface="Arial"/>
              </a:rPr>
              <a:t>w</a:t>
            </a:r>
            <a:r>
              <a:rPr sz="1000" b="1" spc="-10" dirty="0">
                <a:latin typeface="Arial"/>
                <a:cs typeface="Arial"/>
              </a:rPr>
              <a:t>h</a:t>
            </a:r>
            <a:r>
              <a:rPr sz="1000" b="1" spc="-15" dirty="0">
                <a:latin typeface="Arial"/>
                <a:cs typeface="Arial"/>
              </a:rPr>
              <a:t>en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the t</a:t>
            </a:r>
            <a:r>
              <a:rPr sz="1000" b="1" spc="-15" dirty="0">
                <a:latin typeface="Arial"/>
                <a:cs typeface="Arial"/>
              </a:rPr>
              <a:t>e</a:t>
            </a:r>
            <a:r>
              <a:rPr sz="1000" b="1" spc="-10" dirty="0">
                <a:latin typeface="Arial"/>
                <a:cs typeface="Arial"/>
              </a:rPr>
              <a:t>mpera</a:t>
            </a:r>
            <a:r>
              <a:rPr sz="1000" b="1" spc="-5" dirty="0">
                <a:latin typeface="Arial"/>
                <a:cs typeface="Arial"/>
              </a:rPr>
              <a:t>tu</a:t>
            </a:r>
            <a:r>
              <a:rPr sz="1000" b="1" spc="-10" dirty="0">
                <a:latin typeface="Arial"/>
                <a:cs typeface="Arial"/>
              </a:rPr>
              <a:t>re</a:t>
            </a:r>
            <a:r>
              <a:rPr sz="1000" b="1" spc="-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in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the </a:t>
            </a:r>
            <a:r>
              <a:rPr sz="1000" b="1" spc="-15" dirty="0">
                <a:latin typeface="Arial"/>
                <a:cs typeface="Arial"/>
              </a:rPr>
              <a:t>s</a:t>
            </a:r>
            <a:r>
              <a:rPr sz="1000" b="1" spc="-10" dirty="0">
                <a:latin typeface="Arial"/>
                <a:cs typeface="Arial"/>
              </a:rPr>
              <a:t>h</a:t>
            </a:r>
            <a:r>
              <a:rPr sz="1000" b="1" spc="-15" dirty="0">
                <a:latin typeface="Arial"/>
                <a:cs typeface="Arial"/>
              </a:rPr>
              <a:t>a</a:t>
            </a:r>
            <a:r>
              <a:rPr sz="1000" b="1" spc="-10" dirty="0">
                <a:latin typeface="Arial"/>
                <a:cs typeface="Arial"/>
              </a:rPr>
              <a:t>de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is</a:t>
            </a:r>
            <a:r>
              <a:rPr sz="1000" b="1" spc="-5" dirty="0">
                <a:latin typeface="Arial"/>
                <a:cs typeface="Arial"/>
              </a:rPr>
              <a:t> th</a:t>
            </a:r>
            <a:r>
              <a:rPr sz="1000" b="1" spc="-10" dirty="0">
                <a:latin typeface="Arial"/>
                <a:cs typeface="Arial"/>
              </a:rPr>
              <a:t>is</a:t>
            </a:r>
            <a:r>
              <a:rPr sz="1000" b="1" spc="-5" dirty="0">
                <a:latin typeface="Arial"/>
                <a:cs typeface="Arial"/>
              </a:rPr>
              <a:t> hot.</a:t>
            </a:r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7063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Facilities</a:t>
            </a:r>
            <a:endParaRPr lang="en-US" dirty="0"/>
          </a:p>
        </p:txBody>
      </p:sp>
      <p:sp>
        <p:nvSpPr>
          <p:cNvPr id="4" name="object 2"/>
          <p:cNvSpPr txBox="1"/>
          <p:nvPr/>
        </p:nvSpPr>
        <p:spPr>
          <a:xfrm>
            <a:off x="218626" y="1077171"/>
            <a:ext cx="51187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b="1" spc="-5" dirty="0">
                <a:latin typeface="Arial"/>
                <a:cs typeface="Arial"/>
              </a:rPr>
              <a:t>D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pot f</a:t>
            </a:r>
            <a:r>
              <a:rPr sz="1800" b="1" spc="-10" dirty="0">
                <a:latin typeface="Arial"/>
                <a:cs typeface="Arial"/>
              </a:rPr>
              <a:t>ac</a:t>
            </a:r>
            <a:r>
              <a:rPr sz="1800" b="1" dirty="0">
                <a:latin typeface="Arial"/>
                <a:cs typeface="Arial"/>
              </a:rPr>
              <a:t>iliti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u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t be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qui</a:t>
            </a:r>
            <a:r>
              <a:rPr sz="1800" b="1" spc="-45" dirty="0">
                <a:latin typeface="Arial"/>
                <a:cs typeface="Arial"/>
              </a:rPr>
              <a:t>v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l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nt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Ms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650087" y="1418645"/>
            <a:ext cx="5236845" cy="3271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179070" indent="-286385">
              <a:lnSpc>
                <a:spcPct val="100000"/>
              </a:lnSpc>
              <a:buFont typeface="Arial"/>
              <a:buChar char="–"/>
              <a:tabLst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CC</a:t>
            </a:r>
            <a:r>
              <a:rPr sz="1800" b="1" spc="-5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upg</a:t>
            </a:r>
            <a:r>
              <a:rPr sz="1800" b="1" spc="-5" dirty="0">
                <a:latin typeface="Arial"/>
                <a:cs typeface="Arial"/>
              </a:rPr>
              <a:t>ra</a:t>
            </a:r>
            <a:r>
              <a:rPr sz="1800" b="1" dirty="0">
                <a:latin typeface="Arial"/>
                <a:cs typeface="Arial"/>
              </a:rPr>
              <a:t>ding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ir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f</a:t>
            </a:r>
            <a:r>
              <a:rPr sz="1800" b="1" spc="-5" dirty="0">
                <a:latin typeface="Arial"/>
                <a:cs typeface="Arial"/>
              </a:rPr>
              <a:t>ram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nd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bl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hops</a:t>
            </a:r>
            <a:endParaRPr sz="18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299720" algn="l"/>
              </a:tabLst>
            </a:pPr>
            <a:r>
              <a:rPr sz="1800" b="1" spc="-5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LM</a:t>
            </a:r>
            <a:r>
              <a:rPr sz="1800" b="1" spc="-5" dirty="0">
                <a:latin typeface="Arial"/>
                <a:cs typeface="Arial"/>
              </a:rPr>
              <a:t>D</a:t>
            </a:r>
            <a:r>
              <a:rPr sz="1800" b="1" dirty="0">
                <a:latin typeface="Arial"/>
                <a:cs typeface="Arial"/>
              </a:rPr>
              <a:t>,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-55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MG,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&amp; oth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-5" dirty="0">
                <a:latin typeface="Arial"/>
                <a:cs typeface="Arial"/>
              </a:rPr>
              <a:t>NU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units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ma</a:t>
            </a:r>
            <a:r>
              <a:rPr sz="1800" b="1" dirty="0">
                <a:latin typeface="Arial"/>
                <a:cs typeface="Arial"/>
              </a:rPr>
              <a:t>y </a:t>
            </a:r>
            <a:r>
              <a:rPr sz="1800" b="1" spc="5" dirty="0">
                <a:latin typeface="Arial"/>
                <a:cs typeface="Arial"/>
              </a:rPr>
              <a:t>g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t </a:t>
            </a:r>
            <a:r>
              <a:rPr sz="1800" b="1" spc="-5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5" dirty="0">
                <a:latin typeface="Arial"/>
                <a:cs typeface="Arial"/>
              </a:rPr>
              <a:t> r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p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done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</a:t>
            </a:r>
            <a:r>
              <a:rPr sz="1800" b="1" spc="-10" dirty="0">
                <a:latin typeface="Arial"/>
                <a:cs typeface="Arial"/>
              </a:rPr>
              <a:t>as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35" dirty="0">
                <a:latin typeface="Arial"/>
                <a:cs typeface="Arial"/>
              </a:rPr>
              <a:t>w</a:t>
            </a:r>
            <a:r>
              <a:rPr sz="1800" b="1" dirty="0">
                <a:latin typeface="Arial"/>
                <a:cs typeface="Arial"/>
              </a:rPr>
              <a:t>ith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di</a:t>
            </a:r>
            <a:r>
              <a:rPr sz="1800" b="1" spc="-10" dirty="0">
                <a:latin typeface="Arial"/>
                <a:cs typeface="Arial"/>
              </a:rPr>
              <a:t>ca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-10" dirty="0">
                <a:latin typeface="Arial"/>
                <a:cs typeface="Arial"/>
              </a:rPr>
              <a:t>ed </a:t>
            </a:r>
            <a:r>
              <a:rPr sz="1800" b="1" dirty="0">
                <a:latin typeface="Arial"/>
                <a:cs typeface="Arial"/>
              </a:rPr>
              <a:t>f</a:t>
            </a:r>
            <a:r>
              <a:rPr sz="1800" b="1" spc="-5" dirty="0">
                <a:latin typeface="Arial"/>
                <a:cs typeface="Arial"/>
              </a:rPr>
              <a:t>ac</a:t>
            </a:r>
            <a:r>
              <a:rPr sz="1800" b="1" dirty="0">
                <a:latin typeface="Arial"/>
                <a:cs typeface="Arial"/>
              </a:rPr>
              <a:t>ility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qui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p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gs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nd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film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dh</a:t>
            </a:r>
            <a:r>
              <a:rPr sz="1800" b="1" spc="-10" dirty="0">
                <a:latin typeface="Arial"/>
                <a:cs typeface="Arial"/>
              </a:rPr>
              <a:t>es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45" dirty="0">
                <a:latin typeface="Arial"/>
                <a:cs typeface="Arial"/>
              </a:rPr>
              <a:t>v</a:t>
            </a:r>
            <a:r>
              <a:rPr sz="1800" b="1" spc="-10" dirty="0">
                <a:latin typeface="Arial"/>
                <a:cs typeface="Arial"/>
              </a:rPr>
              <a:t>es</a:t>
            </a:r>
            <a:endParaRPr sz="1800">
              <a:latin typeface="Arial"/>
              <a:cs typeface="Arial"/>
            </a:endParaRPr>
          </a:p>
          <a:p>
            <a:pPr marL="299085" marR="142875" indent="-286385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299720" algn="l"/>
              </a:tabLst>
            </a:pPr>
            <a:r>
              <a:rPr sz="1800" b="1" spc="-5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ll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p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50" dirty="0">
                <a:latin typeface="Arial"/>
                <a:cs typeface="Arial"/>
              </a:rPr>
              <a:t>w</a:t>
            </a:r>
            <a:r>
              <a:rPr sz="1800" b="1" spc="-10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ll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l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spc="-45" dirty="0">
                <a:latin typeface="Arial"/>
                <a:cs typeface="Arial"/>
              </a:rPr>
              <a:t>v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spc="-5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p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tu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u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e (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uto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l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-45" dirty="0">
                <a:latin typeface="Arial"/>
                <a:cs typeface="Arial"/>
              </a:rPr>
              <a:t>v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or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out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10" dirty="0">
                <a:latin typeface="Arial"/>
                <a:cs typeface="Arial"/>
              </a:rPr>
              <a:t> a</a:t>
            </a:r>
            <a:r>
              <a:rPr sz="1800" b="1" dirty="0">
                <a:latin typeface="Arial"/>
                <a:cs typeface="Arial"/>
              </a:rPr>
              <a:t>uto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l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-45" dirty="0">
                <a:latin typeface="Arial"/>
                <a:cs typeface="Arial"/>
              </a:rPr>
              <a:t>v</a:t>
            </a:r>
            <a:r>
              <a:rPr sz="1800" b="1" spc="-10" dirty="0">
                <a:latin typeface="Arial"/>
                <a:cs typeface="Arial"/>
              </a:rPr>
              <a:t>e)</a:t>
            </a:r>
            <a:endParaRPr sz="1800">
              <a:latin typeface="Arial"/>
              <a:cs typeface="Arial"/>
            </a:endParaRPr>
          </a:p>
          <a:p>
            <a:pPr marL="299085" marR="918210" indent="-286385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-5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po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ite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</a:t>
            </a:r>
            <a:r>
              <a:rPr sz="1800" b="1" spc="-10" dirty="0">
                <a:latin typeface="Arial"/>
                <a:cs typeface="Arial"/>
              </a:rPr>
              <a:t>ac</a:t>
            </a:r>
            <a:r>
              <a:rPr sz="1800" b="1" dirty="0">
                <a:latin typeface="Arial"/>
                <a:cs typeface="Arial"/>
              </a:rPr>
              <a:t>iliti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White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p</a:t>
            </a:r>
            <a:r>
              <a:rPr sz="1800" b="1" spc="-10" dirty="0">
                <a:latin typeface="Arial"/>
                <a:cs typeface="Arial"/>
              </a:rPr>
              <a:t>er </a:t>
            </a:r>
            <a:r>
              <a:rPr sz="1800" b="1" spc="5" dirty="0">
                <a:latin typeface="Arial"/>
                <a:cs typeface="Arial"/>
              </a:rPr>
              <a:t>p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-45" dirty="0">
                <a:latin typeface="Arial"/>
                <a:cs typeface="Arial"/>
              </a:rPr>
              <a:t>v</a:t>
            </a:r>
            <a:r>
              <a:rPr sz="1800" b="1" dirty="0">
                <a:latin typeface="Arial"/>
                <a:cs typeface="Arial"/>
              </a:rPr>
              <a:t>id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u</a:t>
            </a:r>
            <a:r>
              <a:rPr sz="1800" b="1" spc="-5" dirty="0">
                <a:latin typeface="Arial"/>
                <a:cs typeface="Arial"/>
              </a:rPr>
              <a:t>mm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y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qui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spc="-5" dirty="0">
                <a:latin typeface="Arial"/>
                <a:cs typeface="Arial"/>
              </a:rPr>
              <a:t>m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nts</a:t>
            </a:r>
            <a:endParaRPr sz="18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698500" algn="l"/>
              </a:tabLst>
            </a:pPr>
            <a:r>
              <a:rPr sz="1800" b="1" spc="-5" dirty="0">
                <a:latin typeface="Arial"/>
                <a:cs typeface="Arial"/>
              </a:rPr>
              <a:t>D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spc="-45" dirty="0">
                <a:latin typeface="Arial"/>
                <a:cs typeface="Arial"/>
              </a:rPr>
              <a:t>v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lop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qui</a:t>
            </a:r>
            <a:r>
              <a:rPr sz="1800" b="1" spc="-45" dirty="0">
                <a:latin typeface="Arial"/>
                <a:cs typeface="Arial"/>
              </a:rPr>
              <a:t>v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l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nt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CC</a:t>
            </a:r>
            <a:r>
              <a:rPr sz="1800" b="1" spc="-4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</a:t>
            </a:r>
            <a:r>
              <a:rPr sz="1800" b="1" spc="-10" dirty="0">
                <a:latin typeface="Arial"/>
                <a:cs typeface="Arial"/>
              </a:rPr>
              <a:t>ac</a:t>
            </a:r>
            <a:r>
              <a:rPr sz="1800" b="1" dirty="0">
                <a:latin typeface="Arial"/>
                <a:cs typeface="Arial"/>
              </a:rPr>
              <a:t>ility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p</a:t>
            </a:r>
            <a:r>
              <a:rPr sz="1800" b="1" spc="-10" dirty="0">
                <a:latin typeface="Arial"/>
                <a:cs typeface="Arial"/>
              </a:rPr>
              <a:t>ec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192887" y="4765349"/>
            <a:ext cx="5914390" cy="857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1178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b="1" dirty="0">
                <a:latin typeface="Arial"/>
                <a:cs typeface="Arial"/>
              </a:rPr>
              <a:t>Fi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ld</a:t>
            </a:r>
            <a:r>
              <a:rPr sz="1800" b="1" spc="-5" dirty="0">
                <a:latin typeface="Arial"/>
                <a:cs typeface="Arial"/>
              </a:rPr>
              <a:t> r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p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</a:t>
            </a:r>
            <a:r>
              <a:rPr sz="1800" b="1" spc="-10" dirty="0">
                <a:latin typeface="Arial"/>
                <a:cs typeface="Arial"/>
              </a:rPr>
              <a:t>ase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on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5" dirty="0">
                <a:latin typeface="Arial"/>
                <a:cs typeface="Arial"/>
              </a:rPr>
              <a:t> S</a:t>
            </a:r>
            <a:r>
              <a:rPr sz="1800" b="1" dirty="0">
                <a:latin typeface="Arial"/>
                <a:cs typeface="Arial"/>
              </a:rPr>
              <a:t>h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lt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5" dirty="0">
                <a:latin typeface="Arial"/>
                <a:cs typeface="Arial"/>
              </a:rPr>
              <a:t> Pr</a:t>
            </a:r>
            <a:r>
              <a:rPr sz="1800" b="1" dirty="0">
                <a:latin typeface="Arial"/>
                <a:cs typeface="Arial"/>
              </a:rPr>
              <a:t>ot</a:t>
            </a:r>
            <a:r>
              <a:rPr sz="1800" b="1" spc="-10" dirty="0">
                <a:latin typeface="Arial"/>
                <a:cs typeface="Arial"/>
              </a:rPr>
              <a:t>ec</a:t>
            </a:r>
            <a:r>
              <a:rPr sz="1800" b="1" dirty="0">
                <a:latin typeface="Arial"/>
                <a:cs typeface="Arial"/>
              </a:rPr>
              <a:t>ti</a:t>
            </a:r>
            <a:r>
              <a:rPr sz="1800" b="1" spc="-45" dirty="0">
                <a:latin typeface="Arial"/>
                <a:cs typeface="Arial"/>
              </a:rPr>
              <a:t>v</a:t>
            </a:r>
            <a:r>
              <a:rPr sz="1800" b="1" dirty="0">
                <a:latin typeface="Arial"/>
                <a:cs typeface="Arial"/>
              </a:rPr>
              <a:t>e </a:t>
            </a:r>
            <a:r>
              <a:rPr sz="1800" b="1" spc="-5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5" dirty="0">
                <a:latin typeface="Arial"/>
                <a:cs typeface="Arial"/>
              </a:rPr>
              <a:t>rcra</a:t>
            </a:r>
            <a:r>
              <a:rPr sz="1800" b="1" dirty="0">
                <a:latin typeface="Arial"/>
                <a:cs typeface="Arial"/>
              </a:rPr>
              <a:t>ft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int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-5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(SP</a:t>
            </a:r>
            <a:r>
              <a:rPr sz="1800" b="1" spc="-5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M)</a:t>
            </a:r>
            <a:endParaRPr sz="1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30"/>
              </a:spcBef>
              <a:tabLst>
                <a:tab pos="756285" algn="l"/>
              </a:tabLst>
            </a:pPr>
            <a:r>
              <a:rPr sz="1800" dirty="0">
                <a:latin typeface="Arial"/>
                <a:cs typeface="Arial"/>
              </a:rPr>
              <a:t>–	</a:t>
            </a:r>
            <a:r>
              <a:rPr sz="1800" b="1" dirty="0">
                <a:latin typeface="Arial"/>
                <a:cs typeface="Arial"/>
              </a:rPr>
              <a:t>Li</a:t>
            </a:r>
            <a:r>
              <a:rPr sz="1800" b="1" spc="-5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it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-5" dirty="0">
                <a:latin typeface="Arial"/>
                <a:cs typeface="Arial"/>
              </a:rPr>
              <a:t> e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-45" dirty="0">
                <a:latin typeface="Arial"/>
                <a:cs typeface="Arial"/>
              </a:rPr>
              <a:t>v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on</a:t>
            </a:r>
            <a:r>
              <a:rPr sz="1800" b="1" spc="-5" dirty="0">
                <a:latin typeface="Arial"/>
                <a:cs typeface="Arial"/>
              </a:rPr>
              <a:t>me</a:t>
            </a:r>
            <a:r>
              <a:rPr sz="1800" b="1" dirty="0">
                <a:latin typeface="Arial"/>
                <a:cs typeface="Arial"/>
              </a:rPr>
              <a:t>nt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l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ont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ols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</a:t>
            </a:r>
            <a:r>
              <a:rPr sz="1800" b="1" spc="-5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/C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&amp; filt</a:t>
            </a:r>
            <a:r>
              <a:rPr sz="1800" b="1" spc="-5" dirty="0">
                <a:latin typeface="Arial"/>
                <a:cs typeface="Arial"/>
              </a:rPr>
              <a:t>er</a:t>
            </a:r>
            <a:r>
              <a:rPr sz="1800" b="1" dirty="0">
                <a:latin typeface="Arial"/>
                <a:cs typeface="Arial"/>
              </a:rPr>
              <a:t>ing)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16396" y="3773423"/>
            <a:ext cx="2676042" cy="2398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37503" y="1106424"/>
            <a:ext cx="3098292" cy="2322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288532" y="3463916"/>
            <a:ext cx="237553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5620" marR="5080" indent="-502920">
              <a:lnSpc>
                <a:spcPct val="100000"/>
              </a:lnSpc>
            </a:pPr>
            <a:r>
              <a:rPr sz="1000" b="1" spc="-50" dirty="0">
                <a:latin typeface="Arial"/>
                <a:cs typeface="Arial"/>
              </a:rPr>
              <a:t>A</a:t>
            </a:r>
            <a:r>
              <a:rPr sz="1000" b="1" spc="-10" dirty="0">
                <a:latin typeface="Arial"/>
                <a:cs typeface="Arial"/>
              </a:rPr>
              <a:t>i</a:t>
            </a:r>
            <a:r>
              <a:rPr sz="1000" b="1" spc="-5" dirty="0">
                <a:latin typeface="Arial"/>
                <a:cs typeface="Arial"/>
              </a:rPr>
              <a:t>r</a:t>
            </a:r>
            <a:r>
              <a:rPr sz="1000" b="1" spc="4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Force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50" dirty="0">
                <a:latin typeface="Arial"/>
                <a:cs typeface="Arial"/>
              </a:rPr>
              <a:t>A</a:t>
            </a:r>
            <a:r>
              <a:rPr sz="1000" b="1" spc="-10" dirty="0">
                <a:latin typeface="Arial"/>
                <a:cs typeface="Arial"/>
              </a:rPr>
              <a:t>d</a:t>
            </a:r>
            <a:r>
              <a:rPr sz="1000" b="1" dirty="0">
                <a:latin typeface="Arial"/>
                <a:cs typeface="Arial"/>
              </a:rPr>
              <a:t>v</a:t>
            </a:r>
            <a:r>
              <a:rPr sz="1000" b="1" spc="-15" dirty="0">
                <a:latin typeface="Arial"/>
                <a:cs typeface="Arial"/>
              </a:rPr>
              <a:t>a</a:t>
            </a:r>
            <a:r>
              <a:rPr sz="1000" b="1" spc="-10" dirty="0">
                <a:latin typeface="Arial"/>
                <a:cs typeface="Arial"/>
              </a:rPr>
              <a:t>n</a:t>
            </a:r>
            <a:r>
              <a:rPr sz="1000" b="1" spc="-15" dirty="0">
                <a:latin typeface="Arial"/>
                <a:cs typeface="Arial"/>
              </a:rPr>
              <a:t>ce</a:t>
            </a:r>
            <a:r>
              <a:rPr sz="1000" b="1" spc="-10" dirty="0">
                <a:latin typeface="Arial"/>
                <a:cs typeface="Arial"/>
              </a:rPr>
              <a:t>d</a:t>
            </a:r>
            <a:r>
              <a:rPr sz="1000" b="1" spc="2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Composi</a:t>
            </a:r>
            <a:r>
              <a:rPr sz="1000" b="1" spc="-5" dirty="0">
                <a:latin typeface="Arial"/>
                <a:cs typeface="Arial"/>
              </a:rPr>
              <a:t>t</a:t>
            </a:r>
            <a:r>
              <a:rPr sz="1000" b="1" spc="-15" dirty="0">
                <a:latin typeface="Arial"/>
                <a:cs typeface="Arial"/>
              </a:rPr>
              <a:t>e</a:t>
            </a:r>
            <a:r>
              <a:rPr sz="1000" b="1" spc="-10" dirty="0">
                <a:latin typeface="Arial"/>
                <a:cs typeface="Arial"/>
              </a:rPr>
              <a:t>s</a:t>
            </a:r>
            <a:r>
              <a:rPr sz="1000" b="1" spc="-5" dirty="0">
                <a:latin typeface="Arial"/>
                <a:cs typeface="Arial"/>
              </a:rPr>
              <a:t> Off</a:t>
            </a:r>
            <a:r>
              <a:rPr sz="1000" b="1" spc="-10" dirty="0">
                <a:latin typeface="Arial"/>
                <a:cs typeface="Arial"/>
              </a:rPr>
              <a:t>ice</a:t>
            </a:r>
            <a:r>
              <a:rPr sz="1000" b="1" spc="-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clean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room</a:t>
            </a:r>
            <a:r>
              <a:rPr sz="1000" b="1" spc="10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a</a:t>
            </a:r>
            <a:r>
              <a:rPr sz="1000" b="1" spc="-5" dirty="0">
                <a:latin typeface="Arial"/>
                <a:cs typeface="Arial"/>
              </a:rPr>
              <a:t>t</a:t>
            </a:r>
            <a:r>
              <a:rPr sz="1000" b="1" spc="-10" dirty="0">
                <a:latin typeface="Arial"/>
                <a:cs typeface="Arial"/>
              </a:rPr>
              <a:t> Hil</a:t>
            </a:r>
            <a:r>
              <a:rPr sz="1000" b="1" spc="-5" dirty="0">
                <a:latin typeface="Arial"/>
                <a:cs typeface="Arial"/>
              </a:rPr>
              <a:t>l</a:t>
            </a:r>
            <a:r>
              <a:rPr sz="1000" b="1" spc="5" dirty="0">
                <a:latin typeface="Arial"/>
                <a:cs typeface="Arial"/>
              </a:rPr>
              <a:t> </a:t>
            </a:r>
            <a:r>
              <a:rPr sz="1000" b="1" spc="-50" dirty="0">
                <a:latin typeface="Arial"/>
                <a:cs typeface="Arial"/>
              </a:rPr>
              <a:t>A</a:t>
            </a:r>
            <a:r>
              <a:rPr sz="1000" b="1" spc="-10" dirty="0">
                <a:latin typeface="Arial"/>
                <a:cs typeface="Arial"/>
              </a:rPr>
              <a:t>FB</a:t>
            </a:r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873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4" name="object 2"/>
          <p:cNvSpPr txBox="1"/>
          <p:nvPr/>
        </p:nvSpPr>
        <p:spPr>
          <a:xfrm>
            <a:off x="497840" y="1038445"/>
            <a:ext cx="8060055" cy="534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1600" b="1" spc="-15" dirty="0">
                <a:latin typeface="Arial"/>
                <a:cs typeface="Arial"/>
              </a:rPr>
              <a:t>De</a:t>
            </a:r>
            <a:r>
              <a:rPr sz="1600" b="1" spc="-50" dirty="0">
                <a:latin typeface="Arial"/>
                <a:cs typeface="Arial"/>
              </a:rPr>
              <a:t>v</a:t>
            </a:r>
            <a:r>
              <a:rPr sz="1600" b="1" spc="-10" dirty="0">
                <a:latin typeface="Arial"/>
                <a:cs typeface="Arial"/>
              </a:rPr>
              <a:t>el</a:t>
            </a:r>
            <a:r>
              <a:rPr sz="1600" b="1" spc="-15" dirty="0">
                <a:latin typeface="Arial"/>
                <a:cs typeface="Arial"/>
              </a:rPr>
              <a:t>op</a:t>
            </a:r>
            <a:r>
              <a:rPr sz="1600" b="1" spc="-10" dirty="0">
                <a:latin typeface="Arial"/>
                <a:cs typeface="Arial"/>
              </a:rPr>
              <a:t>ed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list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f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nd</a:t>
            </a:r>
            <a:r>
              <a:rPr sz="1600" b="1" spc="-10" dirty="0">
                <a:latin typeface="Arial"/>
                <a:cs typeface="Arial"/>
              </a:rPr>
              <a:t>ard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re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air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m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erials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fo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20" dirty="0">
                <a:latin typeface="Arial"/>
                <a:cs typeface="Arial"/>
              </a:rPr>
              <a:t>m</a:t>
            </a:r>
            <a:r>
              <a:rPr sz="1600" b="1" spc="-15" dirty="0">
                <a:latin typeface="Arial"/>
                <a:cs typeface="Arial"/>
              </a:rPr>
              <a:t>po</a:t>
            </a:r>
            <a:r>
              <a:rPr sz="1600" b="1" spc="-10" dirty="0">
                <a:latin typeface="Arial"/>
                <a:cs typeface="Arial"/>
              </a:rPr>
              <a:t>si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ar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  <a:p>
            <a:pPr marL="756285" marR="527050" lvl="1" indent="-286385">
              <a:lnSpc>
                <a:spcPct val="100000"/>
              </a:lnSpc>
              <a:spcBef>
                <a:spcPts val="384"/>
              </a:spcBef>
              <a:buFont typeface="Arial"/>
              <a:buChar char="–"/>
              <a:tabLst>
                <a:tab pos="756920" algn="l"/>
              </a:tabLst>
            </a:pPr>
            <a:r>
              <a:rPr sz="1600" b="1" spc="-10" dirty="0">
                <a:latin typeface="Arial"/>
                <a:cs typeface="Arial"/>
              </a:rPr>
              <a:t>Mi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20" dirty="0">
                <a:latin typeface="Arial"/>
                <a:cs typeface="Arial"/>
              </a:rPr>
              <a:t>m</a:t>
            </a:r>
            <a:r>
              <a:rPr sz="1600" b="1" spc="-5" dirty="0">
                <a:latin typeface="Arial"/>
                <a:cs typeface="Arial"/>
              </a:rPr>
              <a:t>iz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th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nu</a:t>
            </a:r>
            <a:r>
              <a:rPr sz="1600" b="1" spc="-20" dirty="0">
                <a:latin typeface="Arial"/>
                <a:cs typeface="Arial"/>
              </a:rPr>
              <a:t>m</a:t>
            </a:r>
            <a:r>
              <a:rPr sz="1600" b="1" spc="-15" dirty="0">
                <a:latin typeface="Arial"/>
                <a:cs typeface="Arial"/>
              </a:rPr>
              <a:t>b</a:t>
            </a:r>
            <a:r>
              <a:rPr sz="1600" b="1" spc="-10" dirty="0">
                <a:latin typeface="Arial"/>
                <a:cs typeface="Arial"/>
              </a:rPr>
              <a:t>er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f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m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erials,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too</a:t>
            </a:r>
            <a:r>
              <a:rPr sz="1600" b="1" spc="-10" dirty="0">
                <a:latin typeface="Arial"/>
                <a:cs typeface="Arial"/>
              </a:rPr>
              <a:t>ls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&amp;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cesses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acr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ss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ar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s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d aircra</a:t>
            </a:r>
            <a:r>
              <a:rPr sz="1600" b="1" spc="-15" dirty="0">
                <a:latin typeface="Arial"/>
                <a:cs typeface="Arial"/>
              </a:rPr>
              <a:t>f</a:t>
            </a:r>
            <a:r>
              <a:rPr sz="1600" b="1" spc="-10" dirty="0"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384"/>
              </a:spcBef>
              <a:buFont typeface="Arial"/>
              <a:buChar char="–"/>
              <a:tabLst>
                <a:tab pos="756920" algn="l"/>
              </a:tabLst>
            </a:pPr>
            <a:r>
              <a:rPr sz="1600" b="1" spc="-10" dirty="0">
                <a:latin typeface="Arial"/>
                <a:cs typeface="Arial"/>
              </a:rPr>
              <a:t>Ex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si</a:t>
            </a:r>
            <a:r>
              <a:rPr sz="1600" b="1" spc="-50" dirty="0">
                <a:latin typeface="Arial"/>
                <a:cs typeface="Arial"/>
              </a:rPr>
              <a:t>v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0" dirty="0">
                <a:latin typeface="Arial"/>
                <a:cs typeface="Arial"/>
              </a:rPr>
              <a:t>l</a:t>
            </a:r>
            <a:r>
              <a:rPr sz="1600" b="1" spc="-10" dirty="0">
                <a:latin typeface="Arial"/>
                <a:cs typeface="Arial"/>
              </a:rPr>
              <a:t>y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le</a:t>
            </a:r>
            <a:r>
              <a:rPr sz="1600" b="1" spc="-50" dirty="0">
                <a:latin typeface="Arial"/>
                <a:cs typeface="Arial"/>
              </a:rPr>
              <a:t>v</a:t>
            </a:r>
            <a:r>
              <a:rPr sz="1600" b="1" spc="-10" dirty="0">
                <a:latin typeface="Arial"/>
                <a:cs typeface="Arial"/>
              </a:rPr>
              <a:t>era</a:t>
            </a:r>
            <a:r>
              <a:rPr sz="1600" b="1" spc="-15" dirty="0">
                <a:latin typeface="Arial"/>
                <a:cs typeface="Arial"/>
              </a:rPr>
              <a:t>g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g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exis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g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65" dirty="0">
                <a:latin typeface="Arial"/>
                <a:cs typeface="Arial"/>
              </a:rPr>
              <a:t>A</a:t>
            </a:r>
            <a:r>
              <a:rPr sz="1600" b="1" spc="-10" dirty="0">
                <a:latin typeface="Arial"/>
                <a:cs typeface="Arial"/>
              </a:rPr>
              <a:t>ir</a:t>
            </a:r>
            <a:r>
              <a:rPr sz="1600" b="1" spc="6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Fo</a:t>
            </a:r>
            <a:r>
              <a:rPr sz="1600" b="1" spc="-10" dirty="0">
                <a:latin typeface="Arial"/>
                <a:cs typeface="Arial"/>
              </a:rPr>
              <a:t>rce,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Na</a:t>
            </a:r>
            <a:r>
              <a:rPr sz="1600" b="1" spc="-35" dirty="0">
                <a:latin typeface="Arial"/>
                <a:cs typeface="Arial"/>
              </a:rPr>
              <a:t>v</a:t>
            </a:r>
            <a:r>
              <a:rPr sz="1600" b="1" spc="-50" dirty="0">
                <a:latin typeface="Arial"/>
                <a:cs typeface="Arial"/>
              </a:rPr>
              <a:t>y</a:t>
            </a:r>
            <a:r>
              <a:rPr sz="1600" b="1" spc="-5" dirty="0">
                <a:latin typeface="Arial"/>
                <a:cs typeface="Arial"/>
              </a:rPr>
              <a:t>,</a:t>
            </a:r>
            <a:r>
              <a:rPr sz="1600" b="1" spc="7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&amp;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F</a:t>
            </a:r>
            <a:r>
              <a:rPr sz="1600" b="1" spc="-55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A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ex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erie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ce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6235" algn="l"/>
              </a:tabLst>
            </a:pPr>
            <a:r>
              <a:rPr sz="1600" b="1" spc="-15" dirty="0">
                <a:latin typeface="Arial"/>
                <a:cs typeface="Arial"/>
              </a:rPr>
              <a:t>F</a:t>
            </a:r>
            <a:r>
              <a:rPr sz="1600" b="1" spc="-10" dirty="0">
                <a:latin typeface="Arial"/>
                <a:cs typeface="Arial"/>
              </a:rPr>
              <a:t>ield</a:t>
            </a:r>
            <a:endParaRPr sz="1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84"/>
              </a:spcBef>
              <a:buFont typeface="Arial"/>
              <a:buChar char="–"/>
              <a:tabLst>
                <a:tab pos="756920" algn="l"/>
              </a:tabLst>
            </a:pPr>
            <a:r>
              <a:rPr sz="1600" b="1" spc="-10" dirty="0">
                <a:latin typeface="Arial"/>
                <a:cs typeface="Arial"/>
              </a:rPr>
              <a:t>IM7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lain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25" dirty="0">
                <a:latin typeface="Arial"/>
                <a:cs typeface="Arial"/>
              </a:rPr>
              <a:t>w</a:t>
            </a:r>
            <a:r>
              <a:rPr sz="1600" b="1" spc="-10" dirty="0">
                <a:latin typeface="Arial"/>
                <a:cs typeface="Arial"/>
              </a:rPr>
              <a:t>ea</a:t>
            </a:r>
            <a:r>
              <a:rPr sz="1600" b="1" spc="-50" dirty="0">
                <a:latin typeface="Arial"/>
                <a:cs typeface="Arial"/>
              </a:rPr>
              <a:t>v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car</a:t>
            </a:r>
            <a:r>
              <a:rPr sz="1600" b="1" spc="-15" dirty="0">
                <a:latin typeface="Arial"/>
                <a:cs typeface="Arial"/>
              </a:rPr>
              <a:t>bo</a:t>
            </a:r>
            <a:r>
              <a:rPr sz="1600" b="1" spc="-10" dirty="0">
                <a:latin typeface="Arial"/>
                <a:cs typeface="Arial"/>
              </a:rPr>
              <a:t>n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f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b</a:t>
            </a:r>
            <a:r>
              <a:rPr sz="1600" b="1" spc="-10" dirty="0">
                <a:latin typeface="Arial"/>
                <a:cs typeface="Arial"/>
              </a:rPr>
              <a:t>er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f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b</a:t>
            </a:r>
            <a:r>
              <a:rPr sz="1600" b="1" spc="-10" dirty="0">
                <a:latin typeface="Arial"/>
                <a:cs typeface="Arial"/>
              </a:rPr>
              <a:t>ric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at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196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g</a:t>
            </a:r>
            <a:r>
              <a:rPr sz="1600" b="1" spc="-5" dirty="0">
                <a:latin typeface="Arial"/>
                <a:cs typeface="Arial"/>
              </a:rPr>
              <a:t>/</a:t>
            </a:r>
            <a:r>
              <a:rPr sz="1600" b="1" spc="-10" dirty="0">
                <a:latin typeface="Arial"/>
                <a:cs typeface="Arial"/>
              </a:rPr>
              <a:t>m</a:t>
            </a:r>
            <a:r>
              <a:rPr sz="1575" b="1" spc="7" baseline="26455" dirty="0">
                <a:latin typeface="Arial"/>
                <a:cs typeface="Arial"/>
              </a:rPr>
              <a:t>2</a:t>
            </a:r>
            <a:endParaRPr sz="1575" baseline="26455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80"/>
              </a:spcBef>
              <a:buFont typeface="Arial"/>
              <a:buChar char="–"/>
              <a:tabLst>
                <a:tab pos="756920" algn="l"/>
              </a:tabLst>
            </a:pPr>
            <a:r>
              <a:rPr sz="1600" b="1" spc="-10" dirty="0">
                <a:latin typeface="Arial"/>
                <a:cs typeface="Arial"/>
              </a:rPr>
              <a:t>7781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f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b</a:t>
            </a:r>
            <a:r>
              <a:rPr sz="1600" b="1" spc="-10" dirty="0">
                <a:latin typeface="Arial"/>
                <a:cs typeface="Arial"/>
              </a:rPr>
              <a:t>er</a:t>
            </a:r>
            <a:r>
              <a:rPr sz="1600" b="1" spc="-15" dirty="0">
                <a:latin typeface="Arial"/>
                <a:cs typeface="Arial"/>
              </a:rPr>
              <a:t>g</a:t>
            </a:r>
            <a:r>
              <a:rPr sz="1600" b="1" spc="-10" dirty="0">
                <a:latin typeface="Arial"/>
                <a:cs typeface="Arial"/>
              </a:rPr>
              <a:t>lass</a:t>
            </a:r>
            <a:endParaRPr sz="1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84"/>
              </a:spcBef>
              <a:buFont typeface="Arial"/>
              <a:buChar char="–"/>
              <a:tabLst>
                <a:tab pos="756920" algn="l"/>
              </a:tabLst>
            </a:pPr>
            <a:r>
              <a:rPr sz="1600" b="1" spc="-10" dirty="0">
                <a:latin typeface="Arial"/>
                <a:cs typeface="Arial"/>
              </a:rPr>
              <a:t>Ski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5" dirty="0">
                <a:latin typeface="Arial"/>
                <a:cs typeface="Arial"/>
              </a:rPr>
              <a:t>/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5" dirty="0">
                <a:latin typeface="Arial"/>
                <a:cs typeface="Arial"/>
              </a:rPr>
              <a:t>l</a:t>
            </a:r>
            <a:r>
              <a:rPr sz="1600" b="1" spc="-15" dirty="0">
                <a:latin typeface="Arial"/>
                <a:cs typeface="Arial"/>
              </a:rPr>
              <a:t>u</a:t>
            </a:r>
            <a:r>
              <a:rPr sz="1600" b="1" spc="-10" dirty="0">
                <a:latin typeface="Arial"/>
                <a:cs typeface="Arial"/>
              </a:rPr>
              <a:t>g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c</a:t>
            </a:r>
            <a:r>
              <a:rPr sz="1600" b="1" spc="-15" dirty="0">
                <a:latin typeface="Arial"/>
                <a:cs typeface="Arial"/>
              </a:rPr>
              <a:t>h</a:t>
            </a:r>
            <a:r>
              <a:rPr sz="1600" b="1" spc="-10" dirty="0">
                <a:latin typeface="Arial"/>
                <a:cs typeface="Arial"/>
              </a:rPr>
              <a:t>es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fo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all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b</a:t>
            </a:r>
            <a:r>
              <a:rPr sz="1600" b="1" spc="-10" dirty="0">
                <a:latin typeface="Arial"/>
                <a:cs typeface="Arial"/>
              </a:rPr>
              <a:t>la</a:t>
            </a:r>
            <a:r>
              <a:rPr sz="1600" b="1" spc="-15" dirty="0">
                <a:latin typeface="Arial"/>
                <a:cs typeface="Arial"/>
              </a:rPr>
              <a:t>d</a:t>
            </a:r>
            <a:r>
              <a:rPr sz="1600" b="1" spc="-10" dirty="0">
                <a:latin typeface="Arial"/>
                <a:cs typeface="Arial"/>
              </a:rPr>
              <a:t>es</a:t>
            </a:r>
            <a:endParaRPr sz="1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384"/>
              </a:spcBef>
              <a:buFont typeface="Arial"/>
              <a:buChar char="–"/>
              <a:tabLst>
                <a:tab pos="756920" algn="l"/>
              </a:tabLst>
            </a:pPr>
            <a:r>
              <a:rPr sz="1600" b="1" spc="-15" dirty="0">
                <a:latin typeface="Arial"/>
                <a:cs typeface="Arial"/>
              </a:rPr>
              <a:t>H</a:t>
            </a:r>
            <a:r>
              <a:rPr sz="1600" b="1" spc="-50" dirty="0">
                <a:latin typeface="Arial"/>
                <a:cs typeface="Arial"/>
              </a:rPr>
              <a:t>y</a:t>
            </a:r>
            <a:r>
              <a:rPr sz="1600" b="1" spc="-10" dirty="0">
                <a:latin typeface="Arial"/>
                <a:cs typeface="Arial"/>
              </a:rPr>
              <a:t>s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5" dirty="0">
                <a:latin typeface="Arial"/>
                <a:cs typeface="Arial"/>
              </a:rPr>
              <a:t>l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9396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la</a:t>
            </a:r>
            <a:r>
              <a:rPr sz="1600" b="1" spc="-20" dirty="0">
                <a:latin typeface="Arial"/>
                <a:cs typeface="Arial"/>
              </a:rPr>
              <a:t>m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g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resin</a:t>
            </a:r>
            <a:endParaRPr sz="1600">
              <a:latin typeface="Arial"/>
              <a:cs typeface="Arial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384"/>
              </a:spcBef>
              <a:buFont typeface="Arial"/>
              <a:buChar char="–"/>
              <a:tabLst>
                <a:tab pos="756920" algn="l"/>
              </a:tabLst>
            </a:pPr>
            <a:r>
              <a:rPr sz="1600" b="1" spc="-10" dirty="0">
                <a:latin typeface="Arial"/>
                <a:cs typeface="Arial"/>
              </a:rPr>
              <a:t>Pas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65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dh</a:t>
            </a:r>
            <a:r>
              <a:rPr sz="1600" b="1" spc="-10" dirty="0">
                <a:latin typeface="Arial"/>
                <a:cs typeface="Arial"/>
              </a:rPr>
              <a:t>es</a:t>
            </a:r>
            <a:r>
              <a:rPr sz="1600" b="1" spc="0" dirty="0">
                <a:latin typeface="Arial"/>
                <a:cs typeface="Arial"/>
              </a:rPr>
              <a:t>i</a:t>
            </a:r>
            <a:r>
              <a:rPr sz="1600" b="1" spc="-35" dirty="0">
                <a:latin typeface="Arial"/>
                <a:cs typeface="Arial"/>
              </a:rPr>
              <a:t>v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dirty="0">
                <a:latin typeface="Arial"/>
                <a:cs typeface="Arial"/>
              </a:rPr>
              <a:t>s</a:t>
            </a:r>
            <a:r>
              <a:rPr sz="1600" b="1" spc="-10" dirty="0">
                <a:latin typeface="Arial"/>
                <a:cs typeface="Arial"/>
              </a:rPr>
              <a:t>: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Hi</a:t>
            </a:r>
            <a:r>
              <a:rPr sz="1600" b="1" spc="-15" dirty="0">
                <a:latin typeface="Arial"/>
                <a:cs typeface="Arial"/>
              </a:rPr>
              <a:t>g</a:t>
            </a:r>
            <a:r>
              <a:rPr sz="1600" b="1" spc="-10" dirty="0">
                <a:latin typeface="Arial"/>
                <a:cs typeface="Arial"/>
              </a:rPr>
              <a:t>h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v</a:t>
            </a:r>
            <a:r>
              <a:rPr sz="1600" b="1" spc="-10" dirty="0">
                <a:latin typeface="Arial"/>
                <a:cs typeface="Arial"/>
              </a:rPr>
              <a:t>isc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si</a:t>
            </a:r>
            <a:r>
              <a:rPr sz="1600" b="1" spc="-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y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(E</a:t>
            </a:r>
            <a:r>
              <a:rPr sz="1600" b="1" spc="-65" dirty="0">
                <a:latin typeface="Arial"/>
                <a:cs typeface="Arial"/>
              </a:rPr>
              <a:t>A</a:t>
            </a:r>
            <a:r>
              <a:rPr sz="1600" b="1" spc="-10" dirty="0">
                <a:latin typeface="Arial"/>
                <a:cs typeface="Arial"/>
              </a:rPr>
              <a:t>9394</a:t>
            </a:r>
            <a:r>
              <a:rPr sz="1600" b="1" spc="-5" dirty="0">
                <a:latin typeface="Arial"/>
                <a:cs typeface="Arial"/>
              </a:rPr>
              <a:t>),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Low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v</a:t>
            </a:r>
            <a:r>
              <a:rPr sz="1600" b="1" spc="-10" dirty="0">
                <a:latin typeface="Arial"/>
                <a:cs typeface="Arial"/>
              </a:rPr>
              <a:t>isc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si</a:t>
            </a:r>
            <a:r>
              <a:rPr sz="1600" b="1" spc="-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y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(E</a:t>
            </a:r>
            <a:r>
              <a:rPr sz="1600" b="1" spc="-65" dirty="0">
                <a:latin typeface="Arial"/>
                <a:cs typeface="Arial"/>
              </a:rPr>
              <a:t>A</a:t>
            </a:r>
            <a:r>
              <a:rPr sz="1600" b="1" spc="-10" dirty="0">
                <a:latin typeface="Arial"/>
                <a:cs typeface="Arial"/>
              </a:rPr>
              <a:t>9359.3</a:t>
            </a:r>
            <a:r>
              <a:rPr sz="1600" b="1" spc="-5" dirty="0">
                <a:latin typeface="Arial"/>
                <a:cs typeface="Arial"/>
              </a:rPr>
              <a:t>N</a:t>
            </a:r>
            <a:r>
              <a:rPr sz="1600" b="1" spc="-15" dirty="0">
                <a:latin typeface="Arial"/>
                <a:cs typeface="Arial"/>
              </a:rPr>
              <a:t>A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h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g</a:t>
            </a:r>
            <a:r>
              <a:rPr sz="1600" b="1" spc="-10" dirty="0">
                <a:latin typeface="Arial"/>
                <a:cs typeface="Arial"/>
              </a:rPr>
              <a:t>h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E</a:t>
            </a:r>
            <a:r>
              <a:rPr sz="1600" b="1" spc="-65" dirty="0">
                <a:latin typeface="Arial"/>
                <a:cs typeface="Arial"/>
              </a:rPr>
              <a:t>A</a:t>
            </a:r>
            <a:r>
              <a:rPr sz="1600" b="1" spc="-10" dirty="0">
                <a:latin typeface="Arial"/>
                <a:cs typeface="Arial"/>
              </a:rPr>
              <a:t>9309.3</a:t>
            </a:r>
            <a:r>
              <a:rPr sz="1600" b="1" spc="-5" dirty="0">
                <a:latin typeface="Arial"/>
                <a:cs typeface="Arial"/>
              </a:rPr>
              <a:t>N</a:t>
            </a:r>
            <a:r>
              <a:rPr sz="1600" b="1" spc="-40" dirty="0">
                <a:latin typeface="Arial"/>
                <a:cs typeface="Arial"/>
              </a:rPr>
              <a:t>A</a:t>
            </a:r>
            <a:r>
              <a:rPr sz="1600" b="1" spc="-10" dirty="0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380"/>
              </a:spcBef>
              <a:buFont typeface="Arial"/>
              <a:buChar char="–"/>
              <a:tabLst>
                <a:tab pos="756920" algn="l"/>
              </a:tabLst>
            </a:pPr>
            <a:r>
              <a:rPr sz="1600" b="1" spc="-15" dirty="0">
                <a:latin typeface="Arial"/>
                <a:cs typeface="Arial"/>
              </a:rPr>
              <a:t>Pott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g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Compound</a:t>
            </a:r>
            <a:r>
              <a:rPr sz="1600" b="1" spc="-10" dirty="0">
                <a:latin typeface="Arial"/>
                <a:cs typeface="Arial"/>
              </a:rPr>
              <a:t>s: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Epo</a:t>
            </a:r>
            <a:r>
              <a:rPr sz="1600" b="1" spc="-10" dirty="0">
                <a:latin typeface="Arial"/>
                <a:cs typeface="Arial"/>
              </a:rPr>
              <a:t>cast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1633/1652</a:t>
            </a:r>
            <a:endParaRPr sz="1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384"/>
              </a:spcBef>
              <a:buFont typeface="Arial"/>
              <a:buChar char="–"/>
              <a:tabLst>
                <a:tab pos="756920" algn="l"/>
              </a:tabLst>
            </a:pPr>
            <a:r>
              <a:rPr sz="1600" b="1" spc="-20" dirty="0">
                <a:latin typeface="Arial"/>
                <a:cs typeface="Arial"/>
              </a:rPr>
              <a:t>U</a:t>
            </a:r>
            <a:r>
              <a:rPr sz="1600" b="1" spc="-10" dirty="0">
                <a:latin typeface="Arial"/>
                <a:cs typeface="Arial"/>
              </a:rPr>
              <a:t>se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b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gg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g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m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erials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f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-15" dirty="0">
                <a:latin typeface="Arial"/>
                <a:cs typeface="Arial"/>
              </a:rPr>
              <a:t>om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</a:t>
            </a:r>
            <a:r>
              <a:rPr sz="1600" b="1" spc="-20" dirty="0">
                <a:latin typeface="Arial"/>
                <a:cs typeface="Arial"/>
              </a:rPr>
              <a:t>ompo</a:t>
            </a:r>
            <a:r>
              <a:rPr sz="1600" b="1" spc="-10" dirty="0">
                <a:latin typeface="Arial"/>
                <a:cs typeface="Arial"/>
              </a:rPr>
              <a:t>si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</a:t>
            </a:r>
            <a:r>
              <a:rPr sz="1600" b="1" spc="-15" dirty="0">
                <a:latin typeface="Arial"/>
                <a:cs typeface="Arial"/>
              </a:rPr>
              <a:t>ho</a:t>
            </a:r>
            <a:r>
              <a:rPr sz="1600" b="1" spc="-10" dirty="0">
                <a:latin typeface="Arial"/>
                <a:cs typeface="Arial"/>
              </a:rPr>
              <a:t>p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set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6235" algn="l"/>
              </a:tabLst>
            </a:pPr>
            <a:r>
              <a:rPr sz="1600" b="1" spc="-20" dirty="0">
                <a:latin typeface="Arial"/>
                <a:cs typeface="Arial"/>
              </a:rPr>
              <a:t>D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-15" dirty="0">
                <a:latin typeface="Arial"/>
                <a:cs typeface="Arial"/>
              </a:rPr>
              <a:t>pot</a:t>
            </a:r>
            <a:endParaRPr sz="1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84"/>
              </a:spcBef>
              <a:buFont typeface="Arial"/>
              <a:buChar char="–"/>
              <a:tabLst>
                <a:tab pos="756920" algn="l"/>
              </a:tabLst>
            </a:pPr>
            <a:r>
              <a:rPr sz="1600" b="1" spc="-15" dirty="0">
                <a:latin typeface="Arial"/>
                <a:cs typeface="Arial"/>
              </a:rPr>
              <a:t>New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th</a:t>
            </a:r>
            <a:r>
              <a:rPr sz="1600" b="1" spc="-10" dirty="0">
                <a:latin typeface="Arial"/>
                <a:cs typeface="Arial"/>
              </a:rPr>
              <a:t>ick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20" dirty="0">
                <a:latin typeface="Arial"/>
                <a:cs typeface="Arial"/>
              </a:rPr>
              <a:t>m</a:t>
            </a:r>
            <a:r>
              <a:rPr sz="1600" b="1" spc="-15" dirty="0">
                <a:latin typeface="Arial"/>
                <a:cs typeface="Arial"/>
              </a:rPr>
              <a:t>pon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-15" dirty="0">
                <a:latin typeface="Arial"/>
                <a:cs typeface="Arial"/>
              </a:rPr>
              <a:t>nt</a:t>
            </a:r>
            <a:r>
              <a:rPr sz="1600" b="1" spc="-10" dirty="0">
                <a:latin typeface="Arial"/>
                <a:cs typeface="Arial"/>
              </a:rPr>
              <a:t>s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m</a:t>
            </a:r>
            <a:r>
              <a:rPr sz="1600" b="1" spc="-10" dirty="0">
                <a:latin typeface="Arial"/>
                <a:cs typeface="Arial"/>
              </a:rPr>
              <a:t>ake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25" dirty="0">
                <a:latin typeface="Arial"/>
                <a:cs typeface="Arial"/>
              </a:rPr>
              <a:t>w</a:t>
            </a:r>
            <a:r>
              <a:rPr sz="1600" b="1" spc="-10" dirty="0">
                <a:latin typeface="Arial"/>
                <a:cs typeface="Arial"/>
              </a:rPr>
              <a:t>et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la</a:t>
            </a:r>
            <a:r>
              <a:rPr sz="1600" b="1" spc="-50" dirty="0">
                <a:latin typeface="Arial"/>
                <a:cs typeface="Arial"/>
              </a:rPr>
              <a:t>y</a:t>
            </a:r>
            <a:r>
              <a:rPr sz="1600" b="1" spc="-15" dirty="0">
                <a:latin typeface="Arial"/>
                <a:cs typeface="Arial"/>
              </a:rPr>
              <a:t>u</a:t>
            </a:r>
            <a:r>
              <a:rPr sz="1600" b="1" spc="-10" dirty="0">
                <a:latin typeface="Arial"/>
                <a:cs typeface="Arial"/>
              </a:rPr>
              <a:t>p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re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air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20" dirty="0">
                <a:latin typeface="Arial"/>
                <a:cs typeface="Arial"/>
              </a:rPr>
              <a:t>m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rac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ical</a:t>
            </a:r>
            <a:endParaRPr sz="1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84"/>
              </a:spcBef>
              <a:buFont typeface="Arial"/>
              <a:buChar char="–"/>
              <a:tabLst>
                <a:tab pos="756920" algn="l"/>
              </a:tabLst>
            </a:pPr>
            <a:r>
              <a:rPr sz="1600" b="1" spc="-10" dirty="0">
                <a:latin typeface="Arial"/>
                <a:cs typeface="Arial"/>
              </a:rPr>
              <a:t>Pre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re</a:t>
            </a:r>
            <a:r>
              <a:rPr sz="1600" b="1" spc="-15" dirty="0">
                <a:latin typeface="Arial"/>
                <a:cs typeface="Arial"/>
              </a:rPr>
              <a:t>g</a:t>
            </a:r>
            <a:r>
              <a:rPr sz="1600" b="1" spc="-10" dirty="0">
                <a:latin typeface="Arial"/>
                <a:cs typeface="Arial"/>
              </a:rPr>
              <a:t>s/</a:t>
            </a:r>
            <a:r>
              <a:rPr sz="1600" b="1" spc="-15" dirty="0">
                <a:latin typeface="Arial"/>
                <a:cs typeface="Arial"/>
              </a:rPr>
              <a:t>f</a:t>
            </a:r>
            <a:r>
              <a:rPr sz="1600" b="1" spc="-10" dirty="0">
                <a:latin typeface="Arial"/>
                <a:cs typeface="Arial"/>
              </a:rPr>
              <a:t>ilm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dh</a:t>
            </a:r>
            <a:r>
              <a:rPr sz="1600" b="1" spc="-10" dirty="0">
                <a:latin typeface="Arial"/>
                <a:cs typeface="Arial"/>
              </a:rPr>
              <a:t>esi</a:t>
            </a:r>
            <a:r>
              <a:rPr sz="1600" b="1" spc="-50" dirty="0">
                <a:latin typeface="Arial"/>
                <a:cs typeface="Arial"/>
              </a:rPr>
              <a:t>v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all</a:t>
            </a:r>
            <a:r>
              <a:rPr sz="1600" b="1" spc="-15" dirty="0">
                <a:latin typeface="Arial"/>
                <a:cs typeface="Arial"/>
              </a:rPr>
              <a:t>ow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li</a:t>
            </a:r>
            <a:r>
              <a:rPr sz="1600" b="1" spc="-15" dirty="0">
                <a:latin typeface="Arial"/>
                <a:cs typeface="Arial"/>
              </a:rPr>
              <a:t>ght</a:t>
            </a:r>
            <a:r>
              <a:rPr sz="1600" b="1" spc="-10" dirty="0">
                <a:latin typeface="Arial"/>
                <a:cs typeface="Arial"/>
              </a:rPr>
              <a:t>er/lar</a:t>
            </a:r>
            <a:r>
              <a:rPr sz="1600" b="1" spc="-15" dirty="0">
                <a:latin typeface="Arial"/>
                <a:cs typeface="Arial"/>
              </a:rPr>
              <a:t>g</a:t>
            </a:r>
            <a:r>
              <a:rPr sz="1600" b="1" spc="-10" dirty="0">
                <a:latin typeface="Arial"/>
                <a:cs typeface="Arial"/>
              </a:rPr>
              <a:t>er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re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airs</a:t>
            </a:r>
            <a:endParaRPr sz="1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84"/>
              </a:spcBef>
              <a:buFont typeface="Arial"/>
              <a:buChar char="–"/>
              <a:tabLst>
                <a:tab pos="756920" algn="l"/>
              </a:tabLst>
            </a:pPr>
            <a:r>
              <a:rPr sz="1600" b="1" spc="-10" dirty="0">
                <a:latin typeface="Arial"/>
                <a:cs typeface="Arial"/>
              </a:rPr>
              <a:t>Pre</a:t>
            </a:r>
            <a:r>
              <a:rPr sz="1600" b="1" spc="-15" dirty="0">
                <a:latin typeface="Arial"/>
                <a:cs typeface="Arial"/>
              </a:rPr>
              <a:t>f</a:t>
            </a:r>
            <a:r>
              <a:rPr sz="1600" b="1" spc="-10" dirty="0">
                <a:latin typeface="Arial"/>
                <a:cs typeface="Arial"/>
              </a:rPr>
              <a:t>era</a:t>
            </a:r>
            <a:r>
              <a:rPr sz="1600" b="1" spc="-15" dirty="0">
                <a:latin typeface="Arial"/>
                <a:cs typeface="Arial"/>
              </a:rPr>
              <a:t>b</a:t>
            </a:r>
            <a:r>
              <a:rPr sz="1600" b="1" spc="-10" dirty="0">
                <a:latin typeface="Arial"/>
                <a:cs typeface="Arial"/>
              </a:rPr>
              <a:t>ly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si</a:t>
            </a:r>
            <a:r>
              <a:rPr sz="1600" b="1" spc="-15" dirty="0">
                <a:latin typeface="Arial"/>
                <a:cs typeface="Arial"/>
              </a:rPr>
              <a:t>ng</a:t>
            </a:r>
            <a:r>
              <a:rPr sz="1600" b="1" spc="-10" dirty="0">
                <a:latin typeface="Arial"/>
                <a:cs typeface="Arial"/>
              </a:rPr>
              <a:t>le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car</a:t>
            </a:r>
            <a:r>
              <a:rPr sz="1600" b="1" spc="-15" dirty="0">
                <a:latin typeface="Arial"/>
                <a:cs typeface="Arial"/>
              </a:rPr>
              <a:t>bo</a:t>
            </a:r>
            <a:r>
              <a:rPr sz="1600" b="1" spc="-10" dirty="0">
                <a:latin typeface="Arial"/>
                <a:cs typeface="Arial"/>
              </a:rPr>
              <a:t>n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&amp;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si</a:t>
            </a:r>
            <a:r>
              <a:rPr sz="1600" b="1" spc="-15" dirty="0">
                <a:latin typeface="Arial"/>
                <a:cs typeface="Arial"/>
              </a:rPr>
              <a:t>ng</a:t>
            </a:r>
            <a:r>
              <a:rPr sz="1600" b="1" spc="-10" dirty="0">
                <a:latin typeface="Arial"/>
                <a:cs typeface="Arial"/>
              </a:rPr>
              <a:t>le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g</a:t>
            </a:r>
            <a:r>
              <a:rPr sz="1600" b="1" spc="-10" dirty="0">
                <a:latin typeface="Arial"/>
                <a:cs typeface="Arial"/>
              </a:rPr>
              <a:t>lass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re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reg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fo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all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d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-15" dirty="0">
                <a:latin typeface="Arial"/>
                <a:cs typeface="Arial"/>
              </a:rPr>
              <a:t>po</a:t>
            </a:r>
            <a:r>
              <a:rPr sz="1600" b="1" spc="-10" dirty="0">
                <a:latin typeface="Arial"/>
                <a:cs typeface="Arial"/>
              </a:rPr>
              <a:t>t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re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airs.</a:t>
            </a:r>
            <a:endParaRPr sz="1600">
              <a:latin typeface="Arial"/>
              <a:cs typeface="Arial"/>
            </a:endParaRPr>
          </a:p>
          <a:p>
            <a:pPr marL="1155700" marR="201295" lvl="2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1156335" algn="l"/>
              </a:tabLst>
            </a:pPr>
            <a:r>
              <a:rPr sz="1600" b="1" spc="-15" dirty="0">
                <a:latin typeface="Arial"/>
                <a:cs typeface="Arial"/>
              </a:rPr>
              <a:t>Mat</a:t>
            </a:r>
            <a:r>
              <a:rPr sz="1600" b="1" spc="-10" dirty="0">
                <a:latin typeface="Arial"/>
                <a:cs typeface="Arial"/>
              </a:rPr>
              <a:t>erials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h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50" dirty="0">
                <a:latin typeface="Arial"/>
                <a:cs typeface="Arial"/>
              </a:rPr>
              <a:t>v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</a:t>
            </a:r>
            <a:r>
              <a:rPr sz="1600" b="1" spc="-15" dirty="0">
                <a:latin typeface="Arial"/>
                <a:cs typeface="Arial"/>
              </a:rPr>
              <a:t>ho</a:t>
            </a:r>
            <a:r>
              <a:rPr sz="1600" b="1" spc="-10" dirty="0">
                <a:latin typeface="Arial"/>
                <a:cs typeface="Arial"/>
              </a:rPr>
              <a:t>rt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</a:t>
            </a:r>
            <a:r>
              <a:rPr sz="1600" b="1" spc="-15" dirty="0">
                <a:latin typeface="Arial"/>
                <a:cs typeface="Arial"/>
              </a:rPr>
              <a:t>h</a:t>
            </a:r>
            <a:r>
              <a:rPr sz="1600" b="1" spc="-10" dirty="0">
                <a:latin typeface="Arial"/>
                <a:cs typeface="Arial"/>
              </a:rPr>
              <a:t>elf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li</a:t>
            </a:r>
            <a:r>
              <a:rPr sz="1600" b="1" spc="-50" dirty="0">
                <a:latin typeface="Arial"/>
                <a:cs typeface="Arial"/>
              </a:rPr>
              <a:t>v</a:t>
            </a:r>
            <a:r>
              <a:rPr sz="1600" b="1" spc="-10" dirty="0">
                <a:latin typeface="Arial"/>
                <a:cs typeface="Arial"/>
              </a:rPr>
              <a:t>es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d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lar</a:t>
            </a:r>
            <a:r>
              <a:rPr sz="1600" b="1" spc="-15" dirty="0">
                <a:latin typeface="Arial"/>
                <a:cs typeface="Arial"/>
              </a:rPr>
              <a:t>g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m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20" dirty="0">
                <a:latin typeface="Arial"/>
                <a:cs typeface="Arial"/>
              </a:rPr>
              <a:t>m</a:t>
            </a:r>
            <a:r>
              <a:rPr sz="1600" b="1" spc="-15" dirty="0">
                <a:latin typeface="Arial"/>
                <a:cs typeface="Arial"/>
              </a:rPr>
              <a:t>um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pu</a:t>
            </a:r>
            <a:r>
              <a:rPr sz="1600" b="1" spc="-10" dirty="0">
                <a:latin typeface="Arial"/>
                <a:cs typeface="Arial"/>
              </a:rPr>
              <a:t>rc</a:t>
            </a:r>
            <a:r>
              <a:rPr sz="1600" b="1" spc="-15" dirty="0">
                <a:latin typeface="Arial"/>
                <a:cs typeface="Arial"/>
              </a:rPr>
              <a:t>h</a:t>
            </a:r>
            <a:r>
              <a:rPr sz="1600" b="1" spc="-10" dirty="0">
                <a:latin typeface="Arial"/>
                <a:cs typeface="Arial"/>
              </a:rPr>
              <a:t>ases.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CC</a:t>
            </a:r>
            <a:r>
              <a:rPr sz="1600" b="1" spc="-65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D</a:t>
            </a:r>
            <a:r>
              <a:rPr sz="1600" b="1" spc="-10" dirty="0">
                <a:latin typeface="Arial"/>
                <a:cs typeface="Arial"/>
              </a:rPr>
              <a:t> alrea</a:t>
            </a:r>
            <a:r>
              <a:rPr sz="1600" b="1" spc="-15" dirty="0">
                <a:latin typeface="Arial"/>
                <a:cs typeface="Arial"/>
              </a:rPr>
              <a:t>d</a:t>
            </a:r>
            <a:r>
              <a:rPr sz="1600" b="1" spc="-10" dirty="0">
                <a:latin typeface="Arial"/>
                <a:cs typeface="Arial"/>
              </a:rPr>
              <a:t>y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h</a:t>
            </a:r>
            <a:r>
              <a:rPr sz="1600" b="1" spc="-10" dirty="0">
                <a:latin typeface="Arial"/>
                <a:cs typeface="Arial"/>
              </a:rPr>
              <a:t>as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f</a:t>
            </a:r>
            <a:r>
              <a:rPr sz="1600" b="1" spc="-10" dirty="0">
                <a:latin typeface="Arial"/>
                <a:cs typeface="Arial"/>
              </a:rPr>
              <a:t>ree</a:t>
            </a:r>
            <a:r>
              <a:rPr sz="1600" b="1" spc="-5" dirty="0">
                <a:latin typeface="Arial"/>
                <a:cs typeface="Arial"/>
              </a:rPr>
              <a:t>z</a:t>
            </a:r>
            <a:r>
              <a:rPr sz="1600" b="1" spc="-10" dirty="0">
                <a:latin typeface="Arial"/>
                <a:cs typeface="Arial"/>
              </a:rPr>
              <a:t>ers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fo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f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5" dirty="0">
                <a:latin typeface="Arial"/>
                <a:cs typeface="Arial"/>
              </a:rPr>
              <a:t>z</a:t>
            </a:r>
            <a:r>
              <a:rPr sz="1600" b="1" spc="-10" dirty="0">
                <a:latin typeface="Arial"/>
                <a:cs typeface="Arial"/>
              </a:rPr>
              <a:t>en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m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erials.</a:t>
            </a:r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9344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4" name="object 2"/>
          <p:cNvSpPr txBox="1"/>
          <p:nvPr/>
        </p:nvSpPr>
        <p:spPr>
          <a:xfrm>
            <a:off x="507365" y="1162270"/>
            <a:ext cx="7888605" cy="510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71755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1600" b="1" spc="-15" dirty="0">
                <a:latin typeface="Arial"/>
                <a:cs typeface="Arial"/>
              </a:rPr>
              <a:t>TM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1</a:t>
            </a:r>
            <a:r>
              <a:rPr sz="1600" b="1" spc="-15" dirty="0">
                <a:latin typeface="Arial"/>
                <a:cs typeface="Arial"/>
              </a:rPr>
              <a:t>-</a:t>
            </a:r>
            <a:r>
              <a:rPr sz="1600" b="1" spc="-10" dirty="0">
                <a:latin typeface="Arial"/>
                <a:cs typeface="Arial"/>
              </a:rPr>
              <a:t>150</a:t>
            </a:r>
            <a:r>
              <a:rPr sz="1600" b="1" spc="-15" dirty="0">
                <a:latin typeface="Arial"/>
                <a:cs typeface="Arial"/>
              </a:rPr>
              <a:t>0-</a:t>
            </a:r>
            <a:r>
              <a:rPr sz="1600" b="1" spc="-10" dirty="0">
                <a:latin typeface="Arial"/>
                <a:cs typeface="Arial"/>
              </a:rPr>
              <a:t>204</a:t>
            </a:r>
            <a:r>
              <a:rPr sz="1600" b="1" spc="-15" dirty="0">
                <a:latin typeface="Arial"/>
                <a:cs typeface="Arial"/>
              </a:rPr>
              <a:t>-</a:t>
            </a:r>
            <a:r>
              <a:rPr sz="1600" b="1" spc="-10" dirty="0">
                <a:latin typeface="Arial"/>
                <a:cs typeface="Arial"/>
              </a:rPr>
              <a:t>23</a:t>
            </a:r>
            <a:r>
              <a:rPr sz="1600" b="1" spc="-15" dirty="0">
                <a:latin typeface="Arial"/>
                <a:cs typeface="Arial"/>
              </a:rPr>
              <a:t>-</a:t>
            </a:r>
            <a:r>
              <a:rPr sz="1600" b="1" spc="-10" dirty="0">
                <a:latin typeface="Arial"/>
                <a:cs typeface="Arial"/>
              </a:rPr>
              <a:t>11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65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d</a:t>
            </a:r>
            <a:r>
              <a:rPr sz="1600" b="1" spc="-35" dirty="0">
                <a:latin typeface="Arial"/>
                <a:cs typeface="Arial"/>
              </a:rPr>
              <a:t>v</a:t>
            </a:r>
            <a:r>
              <a:rPr sz="1600" b="1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ced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Co</a:t>
            </a:r>
            <a:r>
              <a:rPr sz="1600" b="1" spc="-20" dirty="0">
                <a:latin typeface="Arial"/>
                <a:cs typeface="Arial"/>
              </a:rPr>
              <a:t>m</a:t>
            </a:r>
            <a:r>
              <a:rPr sz="1600" b="1" spc="-15" dirty="0">
                <a:latin typeface="Arial"/>
                <a:cs typeface="Arial"/>
              </a:rPr>
              <a:t>po</a:t>
            </a:r>
            <a:r>
              <a:rPr sz="1600" b="1" spc="-10" dirty="0">
                <a:latin typeface="Arial"/>
                <a:cs typeface="Arial"/>
              </a:rPr>
              <a:t>si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Mat</a:t>
            </a:r>
            <a:r>
              <a:rPr sz="1600" b="1" spc="-10" dirty="0">
                <a:latin typeface="Arial"/>
                <a:cs typeface="Arial"/>
              </a:rPr>
              <a:t>erial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G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eral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Mai</a:t>
            </a:r>
            <a:r>
              <a:rPr sz="1600" b="1" spc="-15" dirty="0">
                <a:latin typeface="Arial"/>
                <a:cs typeface="Arial"/>
              </a:rPr>
              <a:t>nt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ce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d Prac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ices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fo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f</a:t>
            </a:r>
            <a:r>
              <a:rPr sz="1600" b="1" spc="-10" dirty="0">
                <a:latin typeface="Arial"/>
                <a:cs typeface="Arial"/>
              </a:rPr>
              <a:t>ield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re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airs</a:t>
            </a:r>
            <a:endParaRPr sz="1600">
              <a:latin typeface="Arial"/>
              <a:cs typeface="Arial"/>
            </a:endParaRPr>
          </a:p>
          <a:p>
            <a:pPr marL="756285" marR="819150" lvl="1" indent="-286385">
              <a:lnSpc>
                <a:spcPct val="100000"/>
              </a:lnSpc>
              <a:spcBef>
                <a:spcPts val="384"/>
              </a:spcBef>
              <a:buFont typeface="Arial"/>
              <a:buChar char="–"/>
              <a:tabLst>
                <a:tab pos="756920" algn="l"/>
              </a:tabLst>
            </a:pPr>
            <a:r>
              <a:rPr sz="1600" b="1" spc="-15" dirty="0">
                <a:latin typeface="Arial"/>
                <a:cs typeface="Arial"/>
              </a:rPr>
              <a:t>L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-50" dirty="0">
                <a:latin typeface="Arial"/>
                <a:cs typeface="Arial"/>
              </a:rPr>
              <a:t>v</a:t>
            </a:r>
            <a:r>
              <a:rPr sz="1600" b="1" spc="-10" dirty="0">
                <a:latin typeface="Arial"/>
                <a:cs typeface="Arial"/>
              </a:rPr>
              <a:t>era</a:t>
            </a:r>
            <a:r>
              <a:rPr sz="1600" b="1" spc="-15" dirty="0">
                <a:latin typeface="Arial"/>
                <a:cs typeface="Arial"/>
              </a:rPr>
              <a:t>g</a:t>
            </a:r>
            <a:r>
              <a:rPr sz="1600" b="1" spc="-10" dirty="0">
                <a:latin typeface="Arial"/>
                <a:cs typeface="Arial"/>
              </a:rPr>
              <a:t>ed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TO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1</a:t>
            </a:r>
            <a:r>
              <a:rPr sz="1600" b="1" spc="-15" dirty="0">
                <a:latin typeface="Arial"/>
                <a:cs typeface="Arial"/>
              </a:rPr>
              <a:t>-1-</a:t>
            </a:r>
            <a:r>
              <a:rPr sz="1600" b="1" spc="-10" dirty="0">
                <a:latin typeface="Arial"/>
                <a:cs typeface="Arial"/>
              </a:rPr>
              <a:t>690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d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65" dirty="0">
                <a:latin typeface="Arial"/>
                <a:cs typeface="Arial"/>
              </a:rPr>
              <a:t>A</a:t>
            </a:r>
            <a:r>
              <a:rPr sz="1600" b="1" dirty="0">
                <a:latin typeface="Arial"/>
                <a:cs typeface="Arial"/>
              </a:rPr>
              <a:t>V</a:t>
            </a:r>
            <a:r>
              <a:rPr sz="1600" b="1" spc="-55" dirty="0">
                <a:latin typeface="Arial"/>
                <a:cs typeface="Arial"/>
              </a:rPr>
              <a:t>A</a:t>
            </a:r>
            <a:r>
              <a:rPr sz="1600" b="1" spc="-10" dirty="0">
                <a:latin typeface="Arial"/>
                <a:cs typeface="Arial"/>
              </a:rPr>
              <a:t>IR</a:t>
            </a:r>
            <a:r>
              <a:rPr sz="1600" b="1" spc="7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1-1</a:t>
            </a:r>
            <a:r>
              <a:rPr sz="1600" b="1" spc="-65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-</a:t>
            </a:r>
            <a:r>
              <a:rPr sz="1600" b="1" spc="-10" dirty="0">
                <a:latin typeface="Arial"/>
                <a:cs typeface="Arial"/>
              </a:rPr>
              <a:t>21</a:t>
            </a:r>
            <a:r>
              <a:rPr sz="1600" b="1" spc="7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d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d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pt</a:t>
            </a:r>
            <a:r>
              <a:rPr sz="1600" b="1" spc="-10" dirty="0">
                <a:latin typeface="Arial"/>
                <a:cs typeface="Arial"/>
              </a:rPr>
              <a:t>ed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fo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65" dirty="0">
                <a:latin typeface="Arial"/>
                <a:cs typeface="Arial"/>
              </a:rPr>
              <a:t>A</a:t>
            </a:r>
            <a:r>
              <a:rPr sz="1600" b="1" spc="-10" dirty="0">
                <a:latin typeface="Arial"/>
                <a:cs typeface="Arial"/>
              </a:rPr>
              <a:t>rmy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op</a:t>
            </a:r>
            <a:r>
              <a:rPr sz="1600" b="1" spc="-10" dirty="0">
                <a:latin typeface="Arial"/>
                <a:cs typeface="Arial"/>
              </a:rPr>
              <a:t>era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on</a:t>
            </a:r>
            <a:r>
              <a:rPr sz="1600" b="1" spc="-10" dirty="0">
                <a:latin typeface="Arial"/>
                <a:cs typeface="Arial"/>
              </a:rPr>
              <a:t>al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d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</a:t>
            </a:r>
            <a:r>
              <a:rPr sz="1600" b="1" spc="-15" dirty="0">
                <a:latin typeface="Arial"/>
                <a:cs typeface="Arial"/>
              </a:rPr>
              <a:t>og</a:t>
            </a:r>
            <a:r>
              <a:rPr sz="1600" b="1" spc="-10" dirty="0">
                <a:latin typeface="Arial"/>
                <a:cs typeface="Arial"/>
              </a:rPr>
              <a:t>is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ics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</a:t>
            </a:r>
            <a:r>
              <a:rPr sz="1600" b="1" spc="-15" dirty="0">
                <a:latin typeface="Arial"/>
                <a:cs typeface="Arial"/>
              </a:rPr>
              <a:t>on</a:t>
            </a:r>
            <a:r>
              <a:rPr sz="1600" b="1" spc="-10" dirty="0">
                <a:latin typeface="Arial"/>
                <a:cs typeface="Arial"/>
              </a:rPr>
              <a:t>si</a:t>
            </a:r>
            <a:r>
              <a:rPr sz="1600" b="1" spc="-15" dirty="0">
                <a:latin typeface="Arial"/>
                <a:cs typeface="Arial"/>
              </a:rPr>
              <a:t>d</a:t>
            </a:r>
            <a:r>
              <a:rPr sz="1600" b="1" spc="-10" dirty="0">
                <a:latin typeface="Arial"/>
                <a:cs typeface="Arial"/>
              </a:rPr>
              <a:t>era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on</a:t>
            </a:r>
            <a:r>
              <a:rPr sz="1600" b="1" spc="-10" dirty="0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384"/>
              </a:spcBef>
              <a:buFont typeface="Arial"/>
              <a:buChar char="–"/>
              <a:tabLst>
                <a:tab pos="756920" algn="l"/>
              </a:tabLst>
            </a:pPr>
            <a:r>
              <a:rPr sz="1600" b="1" spc="-15" dirty="0">
                <a:latin typeface="Arial"/>
                <a:cs typeface="Arial"/>
              </a:rPr>
              <a:t>Pub</a:t>
            </a:r>
            <a:r>
              <a:rPr sz="1600" b="1" spc="-10" dirty="0">
                <a:latin typeface="Arial"/>
                <a:cs typeface="Arial"/>
              </a:rPr>
              <a:t>lis</a:t>
            </a:r>
            <a:r>
              <a:rPr sz="1600" b="1" spc="-15" dirty="0">
                <a:latin typeface="Arial"/>
                <a:cs typeface="Arial"/>
              </a:rPr>
              <a:t>h</a:t>
            </a:r>
            <a:r>
              <a:rPr sz="1600" b="1" spc="-10" dirty="0">
                <a:latin typeface="Arial"/>
                <a:cs typeface="Arial"/>
              </a:rPr>
              <a:t>ed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65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ugu</a:t>
            </a:r>
            <a:r>
              <a:rPr sz="1600" b="1" spc="-10" dirty="0">
                <a:latin typeface="Arial"/>
                <a:cs typeface="Arial"/>
              </a:rPr>
              <a:t>st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2013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2"/>
              </a:spcBef>
              <a:buFont typeface="Arial"/>
              <a:buChar char="–"/>
            </a:pPr>
            <a:endParaRPr sz="23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1600" b="1" spc="-65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d</a:t>
            </a:r>
            <a:r>
              <a:rPr sz="1600" b="1" spc="-35" dirty="0">
                <a:latin typeface="Arial"/>
                <a:cs typeface="Arial"/>
              </a:rPr>
              <a:t>v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ced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Compo</a:t>
            </a:r>
            <a:r>
              <a:rPr sz="1600" b="1" spc="-10" dirty="0">
                <a:latin typeface="Arial"/>
                <a:cs typeface="Arial"/>
              </a:rPr>
              <a:t>si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D</a:t>
            </a:r>
            <a:r>
              <a:rPr sz="1600" b="1" spc="-15" dirty="0">
                <a:latin typeface="Arial"/>
                <a:cs typeface="Arial"/>
              </a:rPr>
              <a:t>MWR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fo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d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-15" dirty="0">
                <a:latin typeface="Arial"/>
                <a:cs typeface="Arial"/>
              </a:rPr>
              <a:t>po</a:t>
            </a:r>
            <a:r>
              <a:rPr sz="1600" b="1" spc="-10" dirty="0">
                <a:latin typeface="Arial"/>
                <a:cs typeface="Arial"/>
              </a:rPr>
              <a:t>t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u</a:t>
            </a:r>
            <a:r>
              <a:rPr sz="1600" b="1" spc="-10" dirty="0">
                <a:latin typeface="Arial"/>
                <a:cs typeface="Arial"/>
              </a:rPr>
              <a:t>se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seeki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g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fund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ng</a:t>
            </a:r>
            <a:endParaRPr sz="1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84"/>
              </a:spcBef>
              <a:buFont typeface="Arial"/>
              <a:buChar char="–"/>
              <a:tabLst>
                <a:tab pos="756920" algn="l"/>
              </a:tabLst>
            </a:pPr>
            <a:r>
              <a:rPr sz="1600" b="1" spc="-15" dirty="0">
                <a:latin typeface="Arial"/>
                <a:cs typeface="Arial"/>
              </a:rPr>
              <a:t>W</a:t>
            </a:r>
            <a:r>
              <a:rPr sz="1600" b="1" spc="-5" dirty="0">
                <a:latin typeface="Arial"/>
                <a:cs typeface="Arial"/>
              </a:rPr>
              <a:t>ill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50" dirty="0">
                <a:latin typeface="Arial"/>
                <a:cs typeface="Arial"/>
              </a:rPr>
              <a:t>v</a:t>
            </a:r>
            <a:r>
              <a:rPr sz="1600" b="1" spc="-10" dirty="0">
                <a:latin typeface="Arial"/>
                <a:cs typeface="Arial"/>
              </a:rPr>
              <a:t>er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cesses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no</a:t>
            </a:r>
            <a:r>
              <a:rPr sz="1600" b="1" spc="-10" dirty="0">
                <a:latin typeface="Arial"/>
                <a:cs typeface="Arial"/>
              </a:rPr>
              <a:t>t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50" dirty="0">
                <a:latin typeface="Arial"/>
                <a:cs typeface="Arial"/>
              </a:rPr>
              <a:t>v</a:t>
            </a:r>
            <a:r>
              <a:rPr sz="1600" b="1" spc="-10" dirty="0">
                <a:latin typeface="Arial"/>
                <a:cs typeface="Arial"/>
              </a:rPr>
              <a:t>ered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in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204</a:t>
            </a:r>
            <a:r>
              <a:rPr sz="1600" b="1" spc="-5" dirty="0">
                <a:latin typeface="Arial"/>
                <a:cs typeface="Arial"/>
              </a:rPr>
              <a:t>-</a:t>
            </a:r>
            <a:r>
              <a:rPr sz="1600" b="1" spc="-10" dirty="0">
                <a:latin typeface="Arial"/>
                <a:cs typeface="Arial"/>
              </a:rPr>
              <a:t>2</a:t>
            </a:r>
            <a:r>
              <a:rPr sz="1600" b="1" spc="-15" dirty="0">
                <a:latin typeface="Arial"/>
                <a:cs typeface="Arial"/>
              </a:rPr>
              <a:t>3-</a:t>
            </a:r>
            <a:r>
              <a:rPr sz="1600" b="1" spc="-10" dirty="0">
                <a:latin typeface="Arial"/>
                <a:cs typeface="Arial"/>
              </a:rPr>
              <a:t>11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</a:t>
            </a:r>
            <a:r>
              <a:rPr sz="1600" b="1" spc="-15" dirty="0">
                <a:latin typeface="Arial"/>
                <a:cs typeface="Arial"/>
              </a:rPr>
              <a:t>u</a:t>
            </a:r>
            <a:r>
              <a:rPr sz="1600" b="1" spc="-10" dirty="0">
                <a:latin typeface="Arial"/>
                <a:cs typeface="Arial"/>
              </a:rPr>
              <a:t>ch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as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50" dirty="0">
                <a:latin typeface="Arial"/>
                <a:cs typeface="Arial"/>
              </a:rPr>
              <a:t>v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s,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uto</a:t>
            </a:r>
            <a:r>
              <a:rPr sz="1600" b="1" spc="-10" dirty="0">
                <a:latin typeface="Arial"/>
                <a:cs typeface="Arial"/>
              </a:rPr>
              <a:t>cla</a:t>
            </a:r>
            <a:r>
              <a:rPr sz="1600" b="1" spc="-50" dirty="0">
                <a:latin typeface="Arial"/>
                <a:cs typeface="Arial"/>
              </a:rPr>
              <a:t>v</a:t>
            </a:r>
            <a:r>
              <a:rPr sz="1600" b="1" spc="-10" dirty="0">
                <a:latin typeface="Arial"/>
                <a:cs typeface="Arial"/>
              </a:rPr>
              <a:t>es,</a:t>
            </a:r>
            <a:endParaRPr sz="16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1600" b="1" spc="-15" dirty="0">
                <a:latin typeface="Arial"/>
                <a:cs typeface="Arial"/>
              </a:rPr>
              <a:t>&amp;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lar</a:t>
            </a:r>
            <a:r>
              <a:rPr sz="1600" b="1" spc="-15" dirty="0">
                <a:latin typeface="Arial"/>
                <a:cs typeface="Arial"/>
              </a:rPr>
              <a:t>g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scale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NDI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-15" dirty="0">
                <a:latin typeface="Arial"/>
                <a:cs typeface="Arial"/>
              </a:rPr>
              <a:t>qu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20" dirty="0">
                <a:latin typeface="Arial"/>
                <a:cs typeface="Arial"/>
              </a:rPr>
              <a:t>pm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300">
              <a:latin typeface="Times New Roman"/>
              <a:cs typeface="Times New Roman"/>
            </a:endParaRPr>
          </a:p>
          <a:p>
            <a:pPr marL="355600" marR="100965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1600" b="1" spc="-15" dirty="0">
                <a:latin typeface="Arial"/>
                <a:cs typeface="Arial"/>
              </a:rPr>
              <a:t>L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-50" dirty="0">
                <a:latin typeface="Arial"/>
                <a:cs typeface="Arial"/>
              </a:rPr>
              <a:t>v</a:t>
            </a:r>
            <a:r>
              <a:rPr sz="1600" b="1" spc="-10" dirty="0">
                <a:latin typeface="Arial"/>
                <a:cs typeface="Arial"/>
              </a:rPr>
              <a:t>era</a:t>
            </a:r>
            <a:r>
              <a:rPr sz="1600" b="1" spc="-15" dirty="0">
                <a:latin typeface="Arial"/>
                <a:cs typeface="Arial"/>
              </a:rPr>
              <a:t>g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upd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ed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car</a:t>
            </a:r>
            <a:r>
              <a:rPr sz="1600" b="1" spc="-15" dirty="0">
                <a:latin typeface="Arial"/>
                <a:cs typeface="Arial"/>
              </a:rPr>
              <a:t>bo</a:t>
            </a:r>
            <a:r>
              <a:rPr sz="1600" b="1" spc="-10" dirty="0">
                <a:latin typeface="Arial"/>
                <a:cs typeface="Arial"/>
              </a:rPr>
              <a:t>n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&amp;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g</a:t>
            </a:r>
            <a:r>
              <a:rPr sz="1600" b="1" spc="-10" dirty="0">
                <a:latin typeface="Arial"/>
                <a:cs typeface="Arial"/>
              </a:rPr>
              <a:t>lass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25" dirty="0">
                <a:latin typeface="Arial"/>
                <a:cs typeface="Arial"/>
              </a:rPr>
              <a:t>w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rk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acka</a:t>
            </a:r>
            <a:r>
              <a:rPr sz="1600" b="1" spc="-15" dirty="0">
                <a:latin typeface="Arial"/>
                <a:cs typeface="Arial"/>
              </a:rPr>
              <a:t>g</a:t>
            </a:r>
            <a:r>
              <a:rPr sz="1600" b="1" spc="-10" dirty="0">
                <a:latin typeface="Arial"/>
                <a:cs typeface="Arial"/>
              </a:rPr>
              <a:t>es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fo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fu</a:t>
            </a:r>
            <a:r>
              <a:rPr sz="1600" b="1" spc="-10" dirty="0">
                <a:latin typeface="Arial"/>
                <a:cs typeface="Arial"/>
              </a:rPr>
              <a:t>sela</a:t>
            </a:r>
            <a:r>
              <a:rPr sz="1600" b="1" spc="-15" dirty="0">
                <a:latin typeface="Arial"/>
                <a:cs typeface="Arial"/>
              </a:rPr>
              <a:t>g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-15" dirty="0">
                <a:latin typeface="Arial"/>
                <a:cs typeface="Arial"/>
              </a:rPr>
              <a:t>u</a:t>
            </a:r>
            <a:r>
              <a:rPr sz="1600" b="1" spc="-10" dirty="0">
                <a:latin typeface="Arial"/>
                <a:cs typeface="Arial"/>
              </a:rPr>
              <a:t>c</a:t>
            </a:r>
            <a:r>
              <a:rPr sz="1600" b="1" spc="-15" dirty="0">
                <a:latin typeface="Arial"/>
                <a:cs typeface="Arial"/>
              </a:rPr>
              <a:t>tu</a:t>
            </a:r>
            <a:r>
              <a:rPr sz="1600" b="1" spc="-10" dirty="0">
                <a:latin typeface="Arial"/>
                <a:cs typeface="Arial"/>
              </a:rPr>
              <a:t>re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(</a:t>
            </a:r>
            <a:r>
              <a:rPr sz="1600" b="1" spc="-10" dirty="0">
                <a:latin typeface="Arial"/>
                <a:cs typeface="Arial"/>
              </a:rPr>
              <a:t>s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b</a:t>
            </a:r>
            <a:r>
              <a:rPr sz="1600" b="1" spc="-10" dirty="0">
                <a:latin typeface="Arial"/>
                <a:cs typeface="Arial"/>
              </a:rPr>
              <a:t>ila</a:t>
            </a:r>
            <a:r>
              <a:rPr sz="1600" b="1" spc="-15" dirty="0">
                <a:latin typeface="Arial"/>
                <a:cs typeface="Arial"/>
              </a:rPr>
              <a:t>to</a:t>
            </a:r>
            <a:r>
              <a:rPr sz="1600" b="1" spc="-10" dirty="0">
                <a:latin typeface="Arial"/>
                <a:cs typeface="Arial"/>
              </a:rPr>
              <a:t>rs)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d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b</a:t>
            </a:r>
            <a:r>
              <a:rPr sz="1600" b="1" spc="-10" dirty="0">
                <a:latin typeface="Arial"/>
                <a:cs typeface="Arial"/>
              </a:rPr>
              <a:t>la</a:t>
            </a:r>
            <a:r>
              <a:rPr sz="1600" b="1" spc="-15" dirty="0">
                <a:latin typeface="Arial"/>
                <a:cs typeface="Arial"/>
              </a:rPr>
              <a:t>d</a:t>
            </a:r>
            <a:r>
              <a:rPr sz="1600" b="1" spc="-10" dirty="0">
                <a:latin typeface="Arial"/>
                <a:cs typeface="Arial"/>
              </a:rPr>
              <a:t>es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(p</a:t>
            </a:r>
            <a:r>
              <a:rPr sz="1600" b="1" spc="-5" dirty="0">
                <a:latin typeface="Arial"/>
                <a:cs typeface="Arial"/>
              </a:rPr>
              <a:t>l</a:t>
            </a:r>
            <a:r>
              <a:rPr sz="1600" b="1" spc="-15" dirty="0">
                <a:latin typeface="Arial"/>
                <a:cs typeface="Arial"/>
              </a:rPr>
              <a:t>u</a:t>
            </a:r>
            <a:r>
              <a:rPr sz="1600" b="1" spc="-10" dirty="0">
                <a:latin typeface="Arial"/>
                <a:cs typeface="Arial"/>
              </a:rPr>
              <a:t>g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c</a:t>
            </a:r>
            <a:r>
              <a:rPr sz="1600" b="1" spc="-15" dirty="0">
                <a:latin typeface="Arial"/>
                <a:cs typeface="Arial"/>
              </a:rPr>
              <a:t>h</a:t>
            </a:r>
            <a:r>
              <a:rPr sz="1600" b="1" spc="-10" dirty="0">
                <a:latin typeface="Arial"/>
                <a:cs typeface="Arial"/>
              </a:rPr>
              <a:t>es,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c)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acr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ss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all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la</a:t>
            </a:r>
            <a:r>
              <a:rPr sz="1600" b="1" spc="-15" dirty="0">
                <a:latin typeface="Arial"/>
                <a:cs typeface="Arial"/>
              </a:rPr>
              <a:t>tfo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-20" dirty="0">
                <a:latin typeface="Arial"/>
                <a:cs typeface="Arial"/>
              </a:rPr>
              <a:t>m</a:t>
            </a:r>
            <a:r>
              <a:rPr sz="1600" b="1" spc="-10" dirty="0">
                <a:latin typeface="Arial"/>
                <a:cs typeface="Arial"/>
              </a:rPr>
              <a:t>s.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Use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fo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bot</a:t>
            </a:r>
            <a:r>
              <a:rPr sz="1600" b="1" spc="-10" dirty="0">
                <a:latin typeface="Arial"/>
                <a:cs typeface="Arial"/>
              </a:rPr>
              <a:t>h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ri</a:t>
            </a:r>
            <a:r>
              <a:rPr sz="1600" b="1" spc="-20" dirty="0">
                <a:latin typeface="Arial"/>
                <a:cs typeface="Arial"/>
              </a:rPr>
              <a:t>m</a:t>
            </a:r>
            <a:r>
              <a:rPr sz="1600" b="1" spc="-10" dirty="0">
                <a:latin typeface="Arial"/>
                <a:cs typeface="Arial"/>
              </a:rPr>
              <a:t>ary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&amp;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sec</a:t>
            </a:r>
            <a:r>
              <a:rPr sz="1600" b="1" spc="-15" dirty="0">
                <a:latin typeface="Arial"/>
                <a:cs typeface="Arial"/>
              </a:rPr>
              <a:t>ond</a:t>
            </a:r>
            <a:r>
              <a:rPr sz="1600" b="1" spc="-10" dirty="0">
                <a:latin typeface="Arial"/>
                <a:cs typeface="Arial"/>
              </a:rPr>
              <a:t>ary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-15" dirty="0">
                <a:latin typeface="Arial"/>
                <a:cs typeface="Arial"/>
              </a:rPr>
              <a:t>u</a:t>
            </a:r>
            <a:r>
              <a:rPr sz="1600" b="1" spc="-10" dirty="0">
                <a:latin typeface="Arial"/>
                <a:cs typeface="Arial"/>
              </a:rPr>
              <a:t>c</a:t>
            </a:r>
            <a:r>
              <a:rPr sz="1600" b="1" spc="-15" dirty="0">
                <a:latin typeface="Arial"/>
                <a:cs typeface="Arial"/>
              </a:rPr>
              <a:t>tu</a:t>
            </a:r>
            <a:r>
              <a:rPr sz="1600" b="1" spc="-10" dirty="0">
                <a:latin typeface="Arial"/>
                <a:cs typeface="Arial"/>
              </a:rPr>
              <a:t>re</a:t>
            </a:r>
            <a:endParaRPr sz="1600">
              <a:latin typeface="Arial"/>
              <a:cs typeface="Arial"/>
            </a:endParaRPr>
          </a:p>
          <a:p>
            <a:pPr marL="756285" marR="437515" lvl="1" indent="-286385">
              <a:lnSpc>
                <a:spcPct val="100000"/>
              </a:lnSpc>
              <a:spcBef>
                <a:spcPts val="384"/>
              </a:spcBef>
              <a:buFont typeface="Arial"/>
              <a:buChar char="–"/>
              <a:tabLst>
                <a:tab pos="756920" algn="l"/>
              </a:tabLst>
            </a:pPr>
            <a:r>
              <a:rPr sz="1600" b="1" spc="-15" dirty="0">
                <a:latin typeface="Arial"/>
                <a:cs typeface="Arial"/>
              </a:rPr>
              <a:t>Bot</a:t>
            </a:r>
            <a:r>
              <a:rPr sz="1600" b="1" spc="-10" dirty="0">
                <a:latin typeface="Arial"/>
                <a:cs typeface="Arial"/>
              </a:rPr>
              <a:t>h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25" dirty="0">
                <a:latin typeface="Arial"/>
                <a:cs typeface="Arial"/>
              </a:rPr>
              <a:t>w</a:t>
            </a:r>
            <a:r>
              <a:rPr sz="1600" b="1" spc="-10" dirty="0">
                <a:latin typeface="Arial"/>
                <a:cs typeface="Arial"/>
              </a:rPr>
              <a:t>et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la</a:t>
            </a:r>
            <a:r>
              <a:rPr sz="1600" b="1" spc="-50" dirty="0">
                <a:latin typeface="Arial"/>
                <a:cs typeface="Arial"/>
              </a:rPr>
              <a:t>y</a:t>
            </a:r>
            <a:r>
              <a:rPr sz="1600" b="1" spc="-15" dirty="0">
                <a:latin typeface="Arial"/>
                <a:cs typeface="Arial"/>
              </a:rPr>
              <a:t>-up</a:t>
            </a:r>
            <a:r>
              <a:rPr sz="1600" b="1" spc="0" dirty="0">
                <a:latin typeface="Arial"/>
                <a:cs typeface="Arial"/>
              </a:rPr>
              <a:t>/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as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7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dh</a:t>
            </a:r>
            <a:r>
              <a:rPr sz="1600" b="1" spc="-10" dirty="0">
                <a:latin typeface="Arial"/>
                <a:cs typeface="Arial"/>
              </a:rPr>
              <a:t>esi</a:t>
            </a:r>
            <a:r>
              <a:rPr sz="1600" b="1" spc="-50" dirty="0">
                <a:latin typeface="Arial"/>
                <a:cs typeface="Arial"/>
              </a:rPr>
              <a:t>v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f</a:t>
            </a:r>
            <a:r>
              <a:rPr sz="1600" b="1" spc="-10" dirty="0">
                <a:latin typeface="Arial"/>
                <a:cs typeface="Arial"/>
              </a:rPr>
              <a:t>ield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d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re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re</a:t>
            </a:r>
            <a:r>
              <a:rPr sz="1600" b="1" spc="-15" dirty="0">
                <a:latin typeface="Arial"/>
                <a:cs typeface="Arial"/>
              </a:rPr>
              <a:t>g</a:t>
            </a:r>
            <a:r>
              <a:rPr sz="1600" b="1" spc="-5" dirty="0">
                <a:latin typeface="Arial"/>
                <a:cs typeface="Arial"/>
              </a:rPr>
              <a:t>/</a:t>
            </a:r>
            <a:r>
              <a:rPr sz="1600" b="1" spc="-15" dirty="0">
                <a:latin typeface="Arial"/>
                <a:cs typeface="Arial"/>
              </a:rPr>
              <a:t>f</a:t>
            </a:r>
            <a:r>
              <a:rPr sz="1600" b="1" spc="-10" dirty="0">
                <a:latin typeface="Arial"/>
                <a:cs typeface="Arial"/>
              </a:rPr>
              <a:t>ilm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dh</a:t>
            </a:r>
            <a:r>
              <a:rPr sz="1600" b="1" spc="-10" dirty="0">
                <a:latin typeface="Arial"/>
                <a:cs typeface="Arial"/>
              </a:rPr>
              <a:t>esi</a:t>
            </a:r>
            <a:r>
              <a:rPr sz="1600" b="1" spc="-50" dirty="0">
                <a:latin typeface="Arial"/>
                <a:cs typeface="Arial"/>
              </a:rPr>
              <a:t>v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d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-15" dirty="0">
                <a:latin typeface="Arial"/>
                <a:cs typeface="Arial"/>
              </a:rPr>
              <a:t>po</a:t>
            </a:r>
            <a:r>
              <a:rPr sz="1600" b="1" spc="-10" dirty="0">
                <a:latin typeface="Arial"/>
                <a:cs typeface="Arial"/>
              </a:rPr>
              <a:t>t re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airs</a:t>
            </a:r>
            <a:endParaRPr sz="1600">
              <a:latin typeface="Arial"/>
              <a:cs typeface="Arial"/>
            </a:endParaRPr>
          </a:p>
          <a:p>
            <a:pPr marL="756285" marR="532765" lvl="1" indent="-287020">
              <a:lnSpc>
                <a:spcPct val="100000"/>
              </a:lnSpc>
              <a:spcBef>
                <a:spcPts val="384"/>
              </a:spcBef>
              <a:buFont typeface="Arial"/>
              <a:buChar char="–"/>
              <a:tabLst>
                <a:tab pos="756920" algn="l"/>
              </a:tabLst>
            </a:pPr>
            <a:r>
              <a:rPr sz="1600" b="1" spc="-15" dirty="0">
                <a:latin typeface="Arial"/>
                <a:cs typeface="Arial"/>
              </a:rPr>
              <a:t>Ha</a:t>
            </a:r>
            <a:r>
              <a:rPr sz="1600" b="1" spc="-50" dirty="0">
                <a:latin typeface="Arial"/>
                <a:cs typeface="Arial"/>
              </a:rPr>
              <a:t>v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nd</a:t>
            </a:r>
            <a:r>
              <a:rPr sz="1600" b="1" spc="-10" dirty="0">
                <a:latin typeface="Arial"/>
                <a:cs typeface="Arial"/>
              </a:rPr>
              <a:t>ard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car</a:t>
            </a:r>
            <a:r>
              <a:rPr sz="1600" b="1" spc="-15" dirty="0">
                <a:latin typeface="Arial"/>
                <a:cs typeface="Arial"/>
              </a:rPr>
              <a:t>bon</a:t>
            </a:r>
            <a:r>
              <a:rPr sz="1600" b="1" spc="-10" dirty="0">
                <a:latin typeface="Arial"/>
                <a:cs typeface="Arial"/>
              </a:rPr>
              <a:t>/e</a:t>
            </a:r>
            <a:r>
              <a:rPr sz="1600" b="1" spc="-15" dirty="0">
                <a:latin typeface="Arial"/>
                <a:cs typeface="Arial"/>
              </a:rPr>
              <a:t>po</a:t>
            </a:r>
            <a:r>
              <a:rPr sz="1600" b="1" spc="-10" dirty="0">
                <a:latin typeface="Arial"/>
                <a:cs typeface="Arial"/>
              </a:rPr>
              <a:t>xy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25" dirty="0">
                <a:latin typeface="Arial"/>
                <a:cs typeface="Arial"/>
              </a:rPr>
              <a:t>w</a:t>
            </a:r>
            <a:r>
              <a:rPr sz="1600" b="1" spc="-10" dirty="0">
                <a:latin typeface="Arial"/>
                <a:cs typeface="Arial"/>
              </a:rPr>
              <a:t>et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la</a:t>
            </a:r>
            <a:r>
              <a:rPr sz="1600" b="1" spc="-50" dirty="0">
                <a:latin typeface="Arial"/>
                <a:cs typeface="Arial"/>
              </a:rPr>
              <a:t>y</a:t>
            </a:r>
            <a:r>
              <a:rPr sz="1600" b="1" spc="-15" dirty="0">
                <a:latin typeface="Arial"/>
                <a:cs typeface="Arial"/>
              </a:rPr>
              <a:t>up</a:t>
            </a:r>
            <a:r>
              <a:rPr sz="1600" b="1" spc="-5" dirty="0">
                <a:latin typeface="Arial"/>
                <a:cs typeface="Arial"/>
              </a:rPr>
              <a:t>,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g</a:t>
            </a:r>
            <a:r>
              <a:rPr sz="1600" b="1" spc="-10" dirty="0">
                <a:latin typeface="Arial"/>
                <a:cs typeface="Arial"/>
              </a:rPr>
              <a:t>lass/e</a:t>
            </a:r>
            <a:r>
              <a:rPr sz="1600" b="1" spc="-15" dirty="0">
                <a:latin typeface="Arial"/>
                <a:cs typeface="Arial"/>
              </a:rPr>
              <a:t>po</a:t>
            </a:r>
            <a:r>
              <a:rPr sz="1600" b="1" spc="-10" dirty="0">
                <a:latin typeface="Arial"/>
                <a:cs typeface="Arial"/>
              </a:rPr>
              <a:t>xy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25" dirty="0">
                <a:latin typeface="Arial"/>
                <a:cs typeface="Arial"/>
              </a:rPr>
              <a:t>w</a:t>
            </a:r>
            <a:r>
              <a:rPr sz="1600" b="1" spc="-10" dirty="0">
                <a:latin typeface="Arial"/>
                <a:cs typeface="Arial"/>
              </a:rPr>
              <a:t>et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la</a:t>
            </a:r>
            <a:r>
              <a:rPr sz="1600" b="1" spc="-50" dirty="0">
                <a:latin typeface="Arial"/>
                <a:cs typeface="Arial"/>
              </a:rPr>
              <a:t>y</a:t>
            </a:r>
            <a:r>
              <a:rPr sz="1600" b="1" spc="-15" dirty="0">
                <a:latin typeface="Arial"/>
                <a:cs typeface="Arial"/>
              </a:rPr>
              <a:t>up</a:t>
            </a:r>
            <a:r>
              <a:rPr sz="1600" b="1" spc="-5" dirty="0">
                <a:latin typeface="Arial"/>
                <a:cs typeface="Arial"/>
              </a:rPr>
              <a:t>,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d sec</a:t>
            </a:r>
            <a:r>
              <a:rPr sz="1600" b="1" spc="-15" dirty="0">
                <a:latin typeface="Arial"/>
                <a:cs typeface="Arial"/>
              </a:rPr>
              <a:t>ond</a:t>
            </a:r>
            <a:r>
              <a:rPr sz="1600" b="1" spc="-10" dirty="0">
                <a:latin typeface="Arial"/>
                <a:cs typeface="Arial"/>
              </a:rPr>
              <a:t>arily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bond</a:t>
            </a:r>
            <a:r>
              <a:rPr sz="1600" b="1" spc="-10" dirty="0">
                <a:latin typeface="Arial"/>
                <a:cs typeface="Arial"/>
              </a:rPr>
              <a:t>ed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rec</a:t>
            </a:r>
            <a:r>
              <a:rPr sz="1600" b="1" spc="-15" dirty="0">
                <a:latin typeface="Arial"/>
                <a:cs typeface="Arial"/>
              </a:rPr>
              <a:t>u</a:t>
            </a:r>
            <a:r>
              <a:rPr sz="1600" b="1" spc="-10" dirty="0">
                <a:latin typeface="Arial"/>
                <a:cs typeface="Arial"/>
              </a:rPr>
              <a:t>red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ch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ce</a:t>
            </a:r>
            <a:r>
              <a:rPr sz="1600" b="1" spc="-15" dirty="0">
                <a:latin typeface="Arial"/>
                <a:cs typeface="Arial"/>
              </a:rPr>
              <a:t>du</a:t>
            </a:r>
            <a:r>
              <a:rPr sz="1600" b="1" spc="-10" dirty="0">
                <a:latin typeface="Arial"/>
                <a:cs typeface="Arial"/>
              </a:rPr>
              <a:t>res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o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d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t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fo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eci</a:t>
            </a:r>
            <a:r>
              <a:rPr sz="1600" b="1" spc="-15" dirty="0">
                <a:latin typeface="Arial"/>
                <a:cs typeface="Arial"/>
              </a:rPr>
              <a:t>f</a:t>
            </a:r>
            <a:r>
              <a:rPr sz="1600" b="1" spc="-10" dirty="0">
                <a:latin typeface="Arial"/>
                <a:cs typeface="Arial"/>
              </a:rPr>
              <a:t>ic re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airs</a:t>
            </a:r>
            <a:endParaRPr sz="1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384"/>
              </a:spcBef>
              <a:buFont typeface="Arial"/>
              <a:buChar char="–"/>
              <a:tabLst>
                <a:tab pos="756920" algn="l"/>
              </a:tabLst>
            </a:pPr>
            <a:r>
              <a:rPr sz="1600" b="1" spc="-20" dirty="0">
                <a:latin typeface="Arial"/>
                <a:cs typeface="Arial"/>
              </a:rPr>
              <a:t>U</a:t>
            </a:r>
            <a:r>
              <a:rPr sz="1600" b="1" spc="-10" dirty="0">
                <a:latin typeface="Arial"/>
                <a:cs typeface="Arial"/>
              </a:rPr>
              <a:t>se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Compo</a:t>
            </a:r>
            <a:r>
              <a:rPr sz="1600" b="1" spc="-10" dirty="0">
                <a:latin typeface="Arial"/>
                <a:cs typeface="Arial"/>
              </a:rPr>
              <a:t>si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Sho</a:t>
            </a:r>
            <a:r>
              <a:rPr sz="1600" b="1" spc="-10" dirty="0">
                <a:latin typeface="Arial"/>
                <a:cs typeface="Arial"/>
              </a:rPr>
              <a:t>p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Set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too</a:t>
            </a:r>
            <a:r>
              <a:rPr sz="1600" b="1" spc="-10" dirty="0">
                <a:latin typeface="Arial"/>
                <a:cs typeface="Arial"/>
              </a:rPr>
              <a:t>ls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fo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f</a:t>
            </a:r>
            <a:r>
              <a:rPr sz="1600" b="1" spc="-10" dirty="0">
                <a:latin typeface="Arial"/>
                <a:cs typeface="Arial"/>
              </a:rPr>
              <a:t>ield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re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airs</a:t>
            </a:r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8187288"/>
      </p:ext>
    </p:extLst>
  </p:cSld>
  <p:clrMapOvr>
    <a:masterClrMapping/>
  </p:clrMapOvr>
</p:sld>
</file>

<file path=ppt/theme/theme1.xml><?xml version="1.0" encoding="utf-8"?>
<a:theme xmlns:a="http://schemas.openxmlformats.org/drawingml/2006/main" name="AMRDEC_Template04-11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AMRDEC_Template04-15.pptx" id="{4361D47A-DD7E-4D73-8F5B-A6E64BE6E523}" vid="{C6B8294D-7E1A-48D7-883A-5752FD1C75B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33C3397119B54BA9951E0F686167AC" ma:contentTypeVersion="2" ma:contentTypeDescription="Create a new document." ma:contentTypeScope="" ma:versionID="cbf7d485eee1cb7fbacbceaf2b82e359">
  <xsd:schema xmlns:xsd="http://www.w3.org/2001/XMLSchema" xmlns:xs="http://www.w3.org/2001/XMLSchema" xmlns:p="http://schemas.microsoft.com/office/2006/metadata/properties" xmlns:ns2="66ff65ea-bfd1-4a55-82f2-2eabee1bfc02" targetNamespace="http://schemas.microsoft.com/office/2006/metadata/properties" ma:root="true" ma:fieldsID="ae02ac1ca2a86f0ae061cd454e228b89" ns2:_="">
    <xsd:import namespace="66ff65ea-bfd1-4a55-82f2-2eabee1bfc0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ff65ea-bfd1-4a55-82f2-2eabee1bfc0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73C105-A07D-40CA-B524-A7800AF2122F}"/>
</file>

<file path=customXml/itemProps2.xml><?xml version="1.0" encoding="utf-8"?>
<ds:datastoreItem xmlns:ds="http://schemas.openxmlformats.org/officeDocument/2006/customXml" ds:itemID="{4B9F0EC7-AF98-413D-B362-68B6D5A65423}"/>
</file>

<file path=customXml/itemProps3.xml><?xml version="1.0" encoding="utf-8"?>
<ds:datastoreItem xmlns:ds="http://schemas.openxmlformats.org/officeDocument/2006/customXml" ds:itemID="{CE8900A2-6A16-48C9-A69E-4673CE99F977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50</TotalTime>
  <Words>1007</Words>
  <Application>Microsoft Office PowerPoint</Application>
  <PresentationFormat>On-screen Show (4:3)</PresentationFormat>
  <Paragraphs>146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AMRDEC_Template04-11</vt:lpstr>
      <vt:lpstr>PowerPoint Presentation</vt:lpstr>
      <vt:lpstr>The Challenge</vt:lpstr>
      <vt:lpstr>What Really Matters</vt:lpstr>
      <vt:lpstr>Benefits of Common Composite Repair</vt:lpstr>
      <vt:lpstr>BDAR Repair</vt:lpstr>
      <vt:lpstr>Field Repair</vt:lpstr>
      <vt:lpstr>Facilities</vt:lpstr>
      <vt:lpstr>Materials</vt:lpstr>
      <vt:lpstr>Processes</vt:lpstr>
      <vt:lpstr>Training</vt:lpstr>
      <vt:lpstr>What’s Next</vt:lpstr>
      <vt:lpstr>Questions?</vt:lpstr>
    </vt:vector>
  </TitlesOfParts>
  <Company>United States Army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Kristina N. Marshall</dc:creator>
  <cp:lastModifiedBy>Motley, David R CIV NAVAIRDEPOT</cp:lastModifiedBy>
  <cp:revision>13</cp:revision>
  <dcterms:created xsi:type="dcterms:W3CDTF">2016-05-13T13:45:51Z</dcterms:created>
  <dcterms:modified xsi:type="dcterms:W3CDTF">2016-08-17T13:09:07Z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0x0101004033C3397119B54BA9951E0F686167AC</vt:lpwstr>
  </property>
</Properties>
</file>