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491067"/>
            <a:ext cx="7766936" cy="3559769"/>
          </a:xfrm>
        </p:spPr>
        <p:txBody>
          <a:bodyPr/>
          <a:lstStyle/>
          <a:p>
            <a:r>
              <a:rPr lang="en-US" sz="7200" dirty="0" smtClean="0"/>
              <a:t>Transfer Molding to Facilitate Repairs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Splash Tooling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28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Bonding drill guides/Bushings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accurate centering of drill angle and location</a:t>
            </a:r>
          </a:p>
          <a:p>
            <a:r>
              <a:rPr lang="en-US" dirty="0" smtClean="0"/>
              <a:t>Drill bushings are </a:t>
            </a:r>
            <a:r>
              <a:rPr lang="en-US" dirty="0" err="1" smtClean="0"/>
              <a:t>removeable</a:t>
            </a:r>
            <a:r>
              <a:rPr lang="en-US" dirty="0" smtClean="0"/>
              <a:t> for next job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3241247"/>
            <a:ext cx="5943599" cy="3336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79199" y="3083201"/>
            <a:ext cx="4476490" cy="251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83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Locating new Hinge Fitting on Door as per Engineering specifications and Fixtures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Hinge can be liquid shimmed to the door in the locating fixture. </a:t>
            </a:r>
          </a:p>
          <a:p>
            <a:r>
              <a:rPr lang="en-US" dirty="0" smtClean="0"/>
              <a:t>Forward and Aft Dimension of Hinge can be scored/marked on the door.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3048000"/>
            <a:ext cx="3195949" cy="3640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219" y="3234267"/>
            <a:ext cx="5446247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94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Drilling holes on Hinge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Hinge is now removed and composite template attached.</a:t>
            </a:r>
          </a:p>
          <a:p>
            <a:r>
              <a:rPr lang="en-US" dirty="0" smtClean="0"/>
              <a:t>Final reaming to be done with new Hinge mounted on door.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" y="3077391"/>
            <a:ext cx="6265334" cy="351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5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Accurate simple replication of existing sub structure holes.</a:t>
            </a:r>
          </a:p>
          <a:p>
            <a:r>
              <a:rPr lang="en-US" dirty="0" smtClean="0"/>
              <a:t>Consistent method of maintaining hole integrity.</a:t>
            </a:r>
          </a:p>
          <a:p>
            <a:r>
              <a:rPr lang="en-US" dirty="0" smtClean="0"/>
              <a:t>Initial Transfer Molded stiffener is reusable for additional Hinge repairs.</a:t>
            </a:r>
          </a:p>
          <a:p>
            <a:r>
              <a:rPr lang="en-US" dirty="0" smtClean="0"/>
              <a:t>Cost effective method, reduction in miss drilled parts scrap and engineering request/support authorizing oversizing fasteners.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57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Questions?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639754"/>
              </p:ext>
            </p:extLst>
          </p:nvPr>
        </p:nvGraphicFramePr>
        <p:xfrm>
          <a:off x="677863" y="2709332"/>
          <a:ext cx="8596312" cy="127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/>
                <a:gridCol w="4298156"/>
              </a:tblGrid>
              <a:tr h="635000">
                <a:tc>
                  <a:txBody>
                    <a:bodyPr/>
                    <a:lstStyle/>
                    <a:p>
                      <a:r>
                        <a:rPr lang="en-US" dirty="0" smtClean="0"/>
                        <a:t>Engineering 533 CMMXS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Planning 533 CMMXS</a:t>
                      </a:r>
                      <a:endParaRPr lang="en-US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dirty="0" smtClean="0"/>
                        <a:t>Wayne Hillstead  801-586-6040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Bob Ellis  801-586-4779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96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79600" y="864129"/>
            <a:ext cx="7784571" cy="331840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Daren Hislop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F22-F35 Composites E&amp;I</a:t>
            </a:r>
            <a:br>
              <a:rPr lang="en-US" dirty="0" smtClean="0"/>
            </a:br>
            <a:r>
              <a:rPr lang="en-US" dirty="0" smtClean="0"/>
              <a:t>533 CMMXS, Hill Air Force 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9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Complex Repairs</a:t>
            </a:r>
            <a:br>
              <a:rPr lang="en-US" sz="4000" dirty="0" smtClean="0"/>
            </a:br>
            <a:r>
              <a:rPr lang="en-US" sz="4000" dirty="0" smtClean="0"/>
              <a:t>Example of Hinge Fitting change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Weapons Bay Door Fitting removal and assembly fixtures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2679699"/>
            <a:ext cx="6955366" cy="39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9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Damaged Hinge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Removing Hinge Fitting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2667"/>
            <a:ext cx="6790134" cy="3725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45935" y="1752599"/>
            <a:ext cx="685800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3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Engineering Procedures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Holes in the sub structure must be maintained.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2962" y="3374457"/>
            <a:ext cx="3852858" cy="2472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0" y="2684161"/>
            <a:ext cx="6420088" cy="385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4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to utilize Transfer Molding to capture hole locations with accuracy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53914"/>
            <a:ext cx="10654068" cy="3880773"/>
          </a:xfrm>
        </p:spPr>
        <p:txBody>
          <a:bodyPr/>
          <a:lstStyle/>
          <a:p>
            <a:r>
              <a:rPr lang="en-US" dirty="0" smtClean="0"/>
              <a:t>Prepare substructure door with aluminum tape (dimple holes).</a:t>
            </a:r>
          </a:p>
          <a:p>
            <a:r>
              <a:rPr lang="en-US" dirty="0" smtClean="0"/>
              <a:t>Wax/mold release area.</a:t>
            </a:r>
          </a:p>
          <a:p>
            <a:r>
              <a:rPr lang="en-US" dirty="0" smtClean="0"/>
              <a:t>Wet layup any (low shrinkage) resin system and fibers approximately 1/8” thick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3449498"/>
            <a:ext cx="5283200" cy="296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2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utilize Transfer Molding to capture hole </a:t>
            </a:r>
            <a:r>
              <a:rPr lang="en-US" sz="4000" dirty="0" smtClean="0"/>
              <a:t>locations with </a:t>
            </a:r>
            <a:r>
              <a:rPr lang="en-US" sz="4000" dirty="0"/>
              <a:t>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Cut a stiffener (wood, hard foam, </a:t>
            </a:r>
            <a:r>
              <a:rPr lang="en-US" dirty="0" smtClean="0"/>
              <a:t>etc.) </a:t>
            </a:r>
            <a:r>
              <a:rPr lang="en-US" dirty="0"/>
              <a:t>profile of door section.</a:t>
            </a:r>
          </a:p>
          <a:p>
            <a:r>
              <a:rPr lang="en-US" dirty="0"/>
              <a:t>Clamp bond stiffener in place.</a:t>
            </a:r>
          </a:p>
          <a:p>
            <a:r>
              <a:rPr lang="en-US" dirty="0"/>
              <a:t>This becomes a </a:t>
            </a:r>
            <a:r>
              <a:rPr lang="en-US" dirty="0" smtClean="0"/>
              <a:t>reusable </a:t>
            </a:r>
            <a:r>
              <a:rPr lang="en-US" dirty="0"/>
              <a:t>profile tool for other doors.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084" y="3600720"/>
            <a:ext cx="5469116" cy="3070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3595696"/>
            <a:ext cx="4724750" cy="307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6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Transfer molding accuracy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hole locations </a:t>
            </a:r>
          </a:p>
          <a:p>
            <a:r>
              <a:rPr lang="en-US" dirty="0" smtClean="0"/>
              <a:t>Ready for drill template splash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3226691"/>
            <a:ext cx="6223000" cy="349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54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Layup of drill template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open molded with (low shrink) resin fiber system</a:t>
            </a:r>
          </a:p>
          <a:p>
            <a:r>
              <a:rPr lang="en-US" dirty="0" smtClean="0"/>
              <a:t>Layup approximately 1/8” thick</a:t>
            </a:r>
          </a:p>
          <a:p>
            <a:r>
              <a:rPr lang="en-US" dirty="0" smtClean="0"/>
              <a:t>This will replicate door substructure holes and perimeter for drilling new hinge accurately.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3650692"/>
            <a:ext cx="5913966" cy="296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001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3C3397119B54BA9951E0F686167AC" ma:contentTypeVersion="2" ma:contentTypeDescription="Create a new document." ma:contentTypeScope="" ma:versionID="cbf7d485eee1cb7fbacbceaf2b82e359">
  <xsd:schema xmlns:xsd="http://www.w3.org/2001/XMLSchema" xmlns:xs="http://www.w3.org/2001/XMLSchema" xmlns:p="http://schemas.microsoft.com/office/2006/metadata/properties" xmlns:ns2="66ff65ea-bfd1-4a55-82f2-2eabee1bfc02" targetNamespace="http://schemas.microsoft.com/office/2006/metadata/properties" ma:root="true" ma:fieldsID="ae02ac1ca2a86f0ae061cd454e228b89" ns2:_="">
    <xsd:import namespace="66ff65ea-bfd1-4a55-82f2-2eabee1bfc0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f65ea-bfd1-4a55-82f2-2eabee1bfc0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564C17-BBA6-441C-A122-E6EAB6430BDF}"/>
</file>

<file path=customXml/itemProps2.xml><?xml version="1.0" encoding="utf-8"?>
<ds:datastoreItem xmlns:ds="http://schemas.openxmlformats.org/officeDocument/2006/customXml" ds:itemID="{B52A144D-919B-4E49-827A-6DA047B8E9C9}"/>
</file>

<file path=customXml/itemProps3.xml><?xml version="1.0" encoding="utf-8"?>
<ds:datastoreItem xmlns:ds="http://schemas.openxmlformats.org/officeDocument/2006/customXml" ds:itemID="{D9387139-9E21-46BF-BAA5-4D42CA755045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305</Words>
  <Application>Microsoft Office PowerPoint</Application>
  <PresentationFormat>Custom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Transfer Molding to Facilitate Repairs</vt:lpstr>
      <vt:lpstr>Daren Hislop F22-F35 Composites E&amp;I 533 CMMXS, Hill Air Force Base</vt:lpstr>
      <vt:lpstr>Complex Repairs Example of Hinge Fitting change</vt:lpstr>
      <vt:lpstr>Damaged Hinge</vt:lpstr>
      <vt:lpstr>Engineering Procedures</vt:lpstr>
      <vt:lpstr>How to utilize Transfer Molding to capture hole locations with accuracy</vt:lpstr>
      <vt:lpstr>How to utilize Transfer Molding to capture hole locations with accuracy</vt:lpstr>
      <vt:lpstr>Transfer molding accuracy</vt:lpstr>
      <vt:lpstr>Layup of drill template</vt:lpstr>
      <vt:lpstr>Bonding drill guides/Bushings</vt:lpstr>
      <vt:lpstr>Locating new Hinge Fitting on Door as per Engineering specifications and Fixtures</vt:lpstr>
      <vt:lpstr>Drilling holes on Hinge </vt:lpstr>
      <vt:lpstr>Summary</vt:lpstr>
      <vt:lpstr>Questions?</vt:lpstr>
    </vt:vector>
  </TitlesOfParts>
  <Company>U.S Air Force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 Molding to Facilitate Repairs</dc:title>
  <dc:creator>usaf_admin</dc:creator>
  <cp:lastModifiedBy>Ken.Patterson</cp:lastModifiedBy>
  <cp:revision>18</cp:revision>
  <dcterms:created xsi:type="dcterms:W3CDTF">2016-05-17T18:28:34Z</dcterms:created>
  <dcterms:modified xsi:type="dcterms:W3CDTF">2016-05-25T18:40:23Z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0x0101004033C3397119B54BA9951E0F686167AC</vt:lpwstr>
  </property>
</Properties>
</file>